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80" r:id="rId3"/>
    <p:sldId id="269" r:id="rId4"/>
    <p:sldId id="273" r:id="rId5"/>
    <p:sldId id="271" r:id="rId6"/>
    <p:sldId id="286" r:id="rId7"/>
    <p:sldId id="281" r:id="rId8"/>
    <p:sldId id="276" r:id="rId9"/>
    <p:sldId id="272" r:id="rId10"/>
    <p:sldId id="292" r:id="rId11"/>
    <p:sldId id="287" r:id="rId12"/>
    <p:sldId id="260" r:id="rId13"/>
    <p:sldId id="289" r:id="rId14"/>
    <p:sldId id="274" r:id="rId15"/>
    <p:sldId id="290" r:id="rId16"/>
    <p:sldId id="265" r:id="rId17"/>
    <p:sldId id="291" r:id="rId18"/>
    <p:sldId id="279" r:id="rId19"/>
    <p:sldId id="293" r:id="rId20"/>
    <p:sldId id="294" r:id="rId21"/>
    <p:sldId id="295" r:id="rId22"/>
    <p:sldId id="296" r:id="rId23"/>
    <p:sldId id="297" r:id="rId24"/>
    <p:sldId id="282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DB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E117-DE7B-4911-B951-C3BFECD5B60D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5B81-BB86-4C0D-858D-4A2A4541F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EC9-52FC-4592-84BE-1A3E3F24B29B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7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5A4D81-E597-4E70-9B4E-A61FE0AD3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40BDD6-E2B6-4DAD-87E5-A9D8A5A13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A8044D-2263-459F-A044-5C211ABAC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DE559-EDF0-4F25-B6A0-F5ABF4DAFE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212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6041CBC-6A1D-4260-BF5E-EAAE94530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A33FFC-D22A-4620-9FD7-304274E59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1DCFB84-C5AA-4433-8CBB-D175E2552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725FF-25B8-4127-9D80-7311678D2E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15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C15F-3251-4ED6-BF82-8E2800580CC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2.jpeg"/><Relationship Id="rId5" Type="http://schemas.openxmlformats.org/officeDocument/2006/relationships/image" Target="../media/image35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4.xml"/><Relationship Id="rId1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slide" Target="slide3.xml"/><Relationship Id="rId5" Type="http://schemas.openxmlformats.org/officeDocument/2006/relationships/image" Target="../media/image10.gif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9.jpe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290"/>
            <a:ext cx="9144000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6" y="-39694"/>
            <a:ext cx="14954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8" y="-39696"/>
            <a:ext cx="14954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9694"/>
            <a:ext cx="14954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9694"/>
            <a:ext cx="14954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-39697"/>
            <a:ext cx="14954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-37204"/>
            <a:ext cx="1495425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5" y="-39694"/>
            <a:ext cx="1495425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707328"/>
            <a:ext cx="1495425" cy="295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2047875"/>
            <a:ext cx="1495425" cy="29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5980793"/>
            <a:ext cx="1495425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3362316"/>
            <a:ext cx="1495425" cy="29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4662483"/>
            <a:ext cx="1495425" cy="295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708019"/>
            <a:ext cx="14954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2008186"/>
            <a:ext cx="1495425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5941104"/>
            <a:ext cx="1495425" cy="29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3322627"/>
            <a:ext cx="1495425" cy="295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4622794"/>
            <a:ext cx="1495425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7" y="6613060"/>
            <a:ext cx="1495425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7" y="6613058"/>
            <a:ext cx="1495425" cy="295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6613060"/>
            <a:ext cx="1495425" cy="295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613060"/>
            <a:ext cx="1495425" cy="295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5" y="6613057"/>
            <a:ext cx="1495425" cy="295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6615550"/>
            <a:ext cx="1495425" cy="295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4" y="6613060"/>
            <a:ext cx="1495425" cy="2952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0933" y="2878803"/>
            <a:ext cx="7285648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200" b="1" cap="all" spc="0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Quý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62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6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r>
              <a:rPr lang="en-US" sz="6200" b="1" cap="all" dirty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6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endParaRPr lang="en-US" sz="62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" y="4923518"/>
            <a:ext cx="658092" cy="17190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9" y="4923518"/>
            <a:ext cx="3810000" cy="457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4" y="4856378"/>
            <a:ext cx="658092" cy="17190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4" y="2307951"/>
            <a:ext cx="3790950" cy="18859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99007"/>
            <a:ext cx="3790950" cy="18859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97" y="135780"/>
            <a:ext cx="762000" cy="26264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-699067"/>
            <a:ext cx="857250" cy="2857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77713"/>
            <a:ext cx="3790950" cy="1885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3" y="724003"/>
            <a:ext cx="3790950" cy="18859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943543"/>
            <a:ext cx="3790950" cy="1885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1" y="988381"/>
            <a:ext cx="3790950" cy="1885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0" y="-422200"/>
            <a:ext cx="3790950" cy="18859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8" y="-283272"/>
            <a:ext cx="3790950" cy="18859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912" y="3119433"/>
            <a:ext cx="3790950" cy="1885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06" y="-52644"/>
            <a:ext cx="3790950" cy="18859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" y="77948"/>
            <a:ext cx="762000" cy="26264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0" y="3632194"/>
            <a:ext cx="3790950" cy="1885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05938"/>
            <a:ext cx="379095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EF162-6314-47D5-A467-857A753F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048672"/>
          </a:xfrm>
          <a:prstGeom prst="rect">
            <a:avLst/>
          </a:prstGeom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6B005A40-16F7-485C-B459-946AE557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6269767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LONG BIÊN</a:t>
            </a:r>
          </a:p>
        </p:txBody>
      </p:sp>
    </p:spTree>
    <p:extLst>
      <p:ext uri="{BB962C8B-B14F-4D97-AF65-F5344CB8AC3E}">
        <p14:creationId xmlns:p14="http://schemas.microsoft.com/office/powerpoint/2010/main" val="83775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au the huc">
            <a:extLst>
              <a:ext uri="{FF2B5EF4-FFF2-40B4-BE49-F238E27FC236}">
                <a16:creationId xmlns:a16="http://schemas.microsoft.com/office/drawing/2014/main" id="{17AC5FD7-EC77-4624-84BF-B7A4E769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5" y="188640"/>
            <a:ext cx="8861481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357A8367-E310-421A-9E03-E91FB6FA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6179503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 HÀ NỘI</a:t>
            </a: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31" descr="dinhBacho">
            <a:extLst>
              <a:ext uri="{FF2B5EF4-FFF2-40B4-BE49-F238E27FC236}">
                <a16:creationId xmlns:a16="http://schemas.microsoft.com/office/drawing/2014/main" id="{B08989CF-92E0-4F3A-BC83-A9A7539C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000"/>
            <a:ext cx="864096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BCB4DF4B-870D-4AFA-9EC4-B9A680EB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6215390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 descr="chuamotcot">
            <a:extLst>
              <a:ext uri="{FF2B5EF4-FFF2-40B4-BE49-F238E27FC236}">
                <a16:creationId xmlns:a16="http://schemas.microsoft.com/office/drawing/2014/main" id="{C9E76B74-CE47-4D92-B6BB-75F28FD7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2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>
            <a:extLst>
              <a:ext uri="{FF2B5EF4-FFF2-40B4-BE49-F238E27FC236}">
                <a16:creationId xmlns:a16="http://schemas.microsoft.com/office/drawing/2014/main" id="{A940505C-7A8F-4C7A-9B0A-0B0857EC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67676"/>
            <a:ext cx="34391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 descr="quoc tu giam">
            <a:extLst>
              <a:ext uri="{FF2B5EF4-FFF2-40B4-BE49-F238E27FC236}">
                <a16:creationId xmlns:a16="http://schemas.microsoft.com/office/drawing/2014/main" id="{E1F5B57C-323D-48A8-849A-53CE31E1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1A180412-C912-4558-9B29-5238FD20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51454"/>
            <a:ext cx="5592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 QUỐC TỬ GIÁM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B3AF9F-95EC-4462-A5A4-D4A3DA42086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89857" y="20682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ĐẶC SẢN CỦA HÀ NỘI</a:t>
            </a:r>
          </a:p>
        </p:txBody>
      </p:sp>
      <p:pic>
        <p:nvPicPr>
          <p:cNvPr id="11267" name="Picture 10" descr="banh com">
            <a:extLst>
              <a:ext uri="{FF2B5EF4-FFF2-40B4-BE49-F238E27FC236}">
                <a16:creationId xmlns:a16="http://schemas.microsoft.com/office/drawing/2014/main" id="{804ACC54-73E6-4ACF-8158-C1C6555C4D6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4114800" cy="2462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1" descr="pho_HN">
            <a:extLst>
              <a:ext uri="{FF2B5EF4-FFF2-40B4-BE49-F238E27FC236}">
                <a16:creationId xmlns:a16="http://schemas.microsoft.com/office/drawing/2014/main" id="{CF794896-A70B-4E7D-BB88-B787FDDFD2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3" descr="com">
            <a:extLst>
              <a:ext uri="{FF2B5EF4-FFF2-40B4-BE49-F238E27FC236}">
                <a16:creationId xmlns:a16="http://schemas.microsoft.com/office/drawing/2014/main" id="{FF573CA9-7015-4297-8ED1-2AC417F977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8588"/>
            <a:ext cx="4114800" cy="269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14">
            <a:extLst>
              <a:ext uri="{FF2B5EF4-FFF2-40B4-BE49-F238E27FC236}">
                <a16:creationId xmlns:a16="http://schemas.microsoft.com/office/drawing/2014/main" id="{423B2296-1236-4392-99E6-217F696B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3375819"/>
            <a:ext cx="1803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</a:rPr>
              <a:t>Bánh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cốm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pic>
        <p:nvPicPr>
          <p:cNvPr id="11272" name="Picture 17" descr="bun thang">
            <a:extLst>
              <a:ext uri="{FF2B5EF4-FFF2-40B4-BE49-F238E27FC236}">
                <a16:creationId xmlns:a16="http://schemas.microsoft.com/office/drawing/2014/main" id="{1B5721E7-1AAC-46B2-9528-8F7BFFF7FB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86200"/>
            <a:ext cx="4191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18">
            <a:extLst>
              <a:ext uri="{FF2B5EF4-FFF2-40B4-BE49-F238E27FC236}">
                <a16:creationId xmlns:a16="http://schemas.microsoft.com/office/drawing/2014/main" id="{A5663C09-43D7-407C-B35A-096F70E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9" y="6148693"/>
            <a:ext cx="1934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  <a:latin typeface="+mj-lt"/>
              </a:rPr>
              <a:t>Bún</a:t>
            </a:r>
            <a:r>
              <a:rPr lang="en-US" altLang="vi-VN" sz="2800" dirty="0">
                <a:solidFill>
                  <a:srgbClr val="FF0000"/>
                </a:solidFill>
                <a:latin typeface="+mj-lt"/>
              </a:rPr>
              <a:t> thang</a:t>
            </a:r>
          </a:p>
        </p:txBody>
      </p:sp>
      <p:sp>
        <p:nvSpPr>
          <p:cNvPr id="11274" name="Text Box 19">
            <a:extLst>
              <a:ext uri="{FF2B5EF4-FFF2-40B4-BE49-F238E27FC236}">
                <a16:creationId xmlns:a16="http://schemas.microsoft.com/office/drawing/2014/main" id="{3000A7B5-E770-4620-ADF6-2F0572AA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58" y="6176266"/>
            <a:ext cx="2940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Cốm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làng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vòng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102F1809-4813-405D-B7BE-258DBE82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385" y="3238152"/>
            <a:ext cx="232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Phở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Hà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Nội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FB980F7B-9AF7-437B-91C0-31914539673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291" name="Picture 10" descr="ha noi">
            <a:extLst>
              <a:ext uri="{FF2B5EF4-FFF2-40B4-BE49-F238E27FC236}">
                <a16:creationId xmlns:a16="http://schemas.microsoft.com/office/drawing/2014/main" id="{F9AC34AD-994D-452C-A7E3-1AFD7475B35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78" y="1417638"/>
            <a:ext cx="4017122" cy="2468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dinhBacho">
            <a:extLst>
              <a:ext uri="{FF2B5EF4-FFF2-40B4-BE49-F238E27FC236}">
                <a16:creationId xmlns:a16="http://schemas.microsoft.com/office/drawing/2014/main" id="{E4FDBD90-BD70-45B5-B1D8-F555BE52B7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686" y="4191000"/>
            <a:ext cx="3875313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2" descr="PLACES30">
            <a:extLst>
              <a:ext uri="{FF2B5EF4-FFF2-40B4-BE49-F238E27FC236}">
                <a16:creationId xmlns:a16="http://schemas.microsoft.com/office/drawing/2014/main" id="{A9270A6C-49C2-4218-8838-A8914987851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91000"/>
            <a:ext cx="4038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3" descr="ha0383">
            <a:extLst>
              <a:ext uri="{FF2B5EF4-FFF2-40B4-BE49-F238E27FC236}">
                <a16:creationId xmlns:a16="http://schemas.microsoft.com/office/drawing/2014/main" id="{3CD518DC-686A-43F2-B4C6-981414E0011C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111" y="1295400"/>
            <a:ext cx="3925887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j0213056.wav">
            <a:hlinkClick r:id="" action="ppaction://media"/>
            <a:extLst>
              <a:ext uri="{FF2B5EF4-FFF2-40B4-BE49-F238E27FC236}">
                <a16:creationId xmlns:a16="http://schemas.microsoft.com/office/drawing/2014/main" id="{2FAFB67C-3115-4F2C-879C-CD41DF75E78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7D2DE40-0F08-45E0-85DE-1971FE85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1AAD537-8119-4AB5-B3FF-94E67A578A5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4340" name="Content Placeholder 5" descr="Screen Clipping">
            <a:extLst>
              <a:ext uri="{FF2B5EF4-FFF2-40B4-BE49-F238E27FC236}">
                <a16:creationId xmlns:a16="http://schemas.microsoft.com/office/drawing/2014/main" id="{058CFDEC-ACBB-4612-9B26-AE575CBF052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3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99935-DA01-4301-BEA3-D7CCAB1D1CCE}"/>
              </a:ext>
            </a:extLst>
          </p:cNvPr>
          <p:cNvSpPr/>
          <p:nvPr/>
        </p:nvSpPr>
        <p:spPr>
          <a:xfrm>
            <a:off x="699910" y="334665"/>
            <a:ext cx="7718781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Quảng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tr</a:t>
            </a:r>
            <a:r>
              <a:rPr lang="vi-V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ường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Ba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Đình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Yêu cầu bài trình chiếu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chủ đề “Quê hương, đất nước em”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17747"/>
            <a:ext cx="8501090" cy="18827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/>
              <a:t>-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chèn</a:t>
            </a:r>
            <a:r>
              <a:rPr lang="en-US" sz="3000" dirty="0"/>
              <a:t> </a:t>
            </a:r>
            <a:r>
              <a:rPr lang="en-US" sz="3000" dirty="0" err="1"/>
              <a:t>ảnh</a:t>
            </a:r>
            <a:r>
              <a:rPr lang="en-US" sz="3000" dirty="0"/>
              <a:t>, </a:t>
            </a:r>
            <a:r>
              <a:rPr lang="en-US" sz="3000" dirty="0" err="1"/>
              <a:t>nội</a:t>
            </a:r>
            <a:r>
              <a:rPr lang="en-US" sz="3000" dirty="0"/>
              <a:t> dung </a:t>
            </a:r>
            <a:r>
              <a:rPr lang="en-US" sz="3000" dirty="0" err="1"/>
              <a:t>minh</a:t>
            </a:r>
            <a:r>
              <a:rPr lang="en-US" sz="3000" dirty="0"/>
              <a:t> </a:t>
            </a:r>
            <a:r>
              <a:rPr lang="en-US" sz="3000" dirty="0" err="1"/>
              <a:t>họa</a:t>
            </a:r>
            <a:r>
              <a:rPr lang="en-US" sz="3000" dirty="0"/>
              <a:t>.</a:t>
            </a:r>
          </a:p>
          <a:p>
            <a:pPr>
              <a:buNone/>
            </a:pPr>
            <a:r>
              <a:rPr lang="en-US" sz="3000" dirty="0"/>
              <a:t>- </a:t>
            </a:r>
            <a:r>
              <a:rPr lang="en-US" sz="3000" dirty="0" err="1"/>
              <a:t>Tạo</a:t>
            </a:r>
            <a:r>
              <a:rPr lang="en-US" sz="3000" dirty="0"/>
              <a:t> </a:t>
            </a:r>
            <a:r>
              <a:rPr lang="en-US" sz="3000" dirty="0" err="1"/>
              <a:t>hiệu</a:t>
            </a:r>
            <a:r>
              <a:rPr lang="en-US" sz="3000" dirty="0"/>
              <a:t> </a:t>
            </a:r>
            <a:r>
              <a:rPr lang="en-US" sz="3000" dirty="0" err="1"/>
              <a:t>ứng</a:t>
            </a:r>
            <a:r>
              <a:rPr lang="en-US" sz="3000" dirty="0"/>
              <a:t> </a:t>
            </a:r>
            <a:r>
              <a:rPr lang="en-US" sz="3000" dirty="0" err="1"/>
              <a:t>xuất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phần</a:t>
            </a:r>
            <a:r>
              <a:rPr lang="en-US" sz="3000" dirty="0"/>
              <a:t> </a:t>
            </a:r>
            <a:r>
              <a:rPr lang="en-US" sz="3000" dirty="0" err="1"/>
              <a:t>văn</a:t>
            </a:r>
            <a:r>
              <a:rPr lang="en-US" sz="3000" dirty="0"/>
              <a:t> </a:t>
            </a:r>
            <a:r>
              <a:rPr lang="en-US" sz="3000" dirty="0" err="1"/>
              <a:t>bản</a:t>
            </a:r>
            <a:r>
              <a:rPr lang="en-US" sz="3000" dirty="0"/>
              <a:t>, </a:t>
            </a:r>
            <a:r>
              <a:rPr lang="en-US" sz="3000"/>
              <a:t>tranh</a:t>
            </a:r>
            <a:r>
              <a:rPr lang="en-US" sz="3000" dirty="0"/>
              <a:t>.</a:t>
            </a:r>
          </a:p>
          <a:p>
            <a:pPr>
              <a:buNone/>
            </a:pPr>
            <a:r>
              <a:rPr lang="en-US" sz="3000" dirty="0"/>
              <a:t>-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ít</a:t>
            </a:r>
            <a:r>
              <a:rPr lang="en-US" sz="3000" dirty="0"/>
              <a:t> </a:t>
            </a:r>
            <a:r>
              <a:rPr lang="en-US" sz="3000" dirty="0" err="1"/>
              <a:t>nhất</a:t>
            </a:r>
            <a:r>
              <a:rPr lang="en-US" sz="3000" dirty="0"/>
              <a:t> 5 </a:t>
            </a:r>
            <a:r>
              <a:rPr lang="en-US" sz="3000" dirty="0" err="1"/>
              <a:t>silde</a:t>
            </a:r>
            <a:r>
              <a:rPr lang="en-US" sz="3000" dirty="0"/>
              <a:t>.</a:t>
            </a:r>
          </a:p>
          <a:p>
            <a:pPr>
              <a:buNone/>
            </a:pPr>
            <a:endParaRPr lang="en-US" sz="3000" dirty="0"/>
          </a:p>
          <a:p>
            <a:pPr>
              <a:buNone/>
            </a:pPr>
            <a:endParaRPr lang="vi-VN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3903697"/>
            <a:ext cx="8229600" cy="338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Khuyến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khích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dụng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hiệu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chuyển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6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F95D5A-B41A-4D0F-A6AE-CFF8FDA27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1206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NỘI HUẾ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9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3000364" y="857232"/>
            <a:ext cx="5143536" cy="5000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207"/>
            <a:ext cx="9143996" cy="6856793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2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934926"/>
            <a:ext cx="379718" cy="506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30" name="Picture 29">
            <a:hlinkClick r:id="rId9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0005" y="5948177"/>
            <a:ext cx="1168789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ĐÁP ÁN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1907" y="924401"/>
            <a:ext cx="1975043" cy="3405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5085" y="5715016"/>
            <a:ext cx="1821757" cy="340519"/>
          </a:xfrm>
          <a:prstGeom prst="round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400" b="1" dirty="0">
              <a:solidFill>
                <a:srgbClr val="FFFF66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1a">
            <a:hlinkClick r:id="rId11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65" y="1071546"/>
            <a:ext cx="2409653" cy="2312293"/>
          </a:xfrm>
          <a:prstGeom prst="rect">
            <a:avLst/>
          </a:prstGeom>
        </p:spPr>
      </p:pic>
      <p:pic>
        <p:nvPicPr>
          <p:cNvPr id="62" name="2a">
            <a:hlinkClick r:id="rId13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071546"/>
            <a:ext cx="2403902" cy="2305071"/>
          </a:xfrm>
          <a:prstGeom prst="rect">
            <a:avLst/>
          </a:prstGeom>
        </p:spPr>
      </p:pic>
      <p:pic>
        <p:nvPicPr>
          <p:cNvPr id="63" name="3a">
            <a:hlinkClick r:id="rId15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429000"/>
            <a:ext cx="2382218" cy="2291294"/>
          </a:xfrm>
          <a:prstGeom prst="rect">
            <a:avLst/>
          </a:prstGeom>
        </p:spPr>
      </p:pic>
      <p:pic>
        <p:nvPicPr>
          <p:cNvPr id="64" name="4a">
            <a:hlinkClick r:id="rId17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92" y="3429000"/>
            <a:ext cx="2380094" cy="2308524"/>
          </a:xfrm>
          <a:prstGeom prst="rect">
            <a:avLst/>
          </a:prstGeom>
        </p:spPr>
      </p:pic>
      <p:pic>
        <p:nvPicPr>
          <p:cNvPr id="65" name="Picture 64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9358346" y="1000108"/>
            <a:ext cx="5143536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6532E-6 L -0.88212 -0.01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TRÀNG TIỀN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4D5DB-C68B-4989-B973-4A22D384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1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THIÊN MỤ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B2CF1-0F81-447B-9205-24037B55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E7157-C5FF-480D-BD35-AD3BDC79E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" y="260648"/>
            <a:ext cx="8638226" cy="5832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0F6DE-E5FF-4CAB-9BA2-C8B593B1455A}"/>
              </a:ext>
            </a:extLst>
          </p:cNvPr>
          <p:cNvSpPr txBox="1"/>
          <p:nvPr/>
        </p:nvSpPr>
        <p:spPr>
          <a:xfrm>
            <a:off x="2051720" y="6301192"/>
            <a:ext cx="593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TR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SA, HOÀNG SA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71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96ABA8-8910-421A-8C24-7058F610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70" y="928670"/>
            <a:ext cx="9286908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>
                  <a:solidFill>
                    <a:srgbClr val="F71DBE"/>
                  </a:solidFill>
                </a:ln>
                <a:solidFill>
                  <a:srgbClr val="F71DB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làm hướng dẫn viên du lịch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lia_188089485_Subscription_Monthly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24"/>
            <a:ext cx="103386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80" y="25896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29200" y="4876800"/>
            <a:ext cx="2895600" cy="1305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Cả 3 đáp án trên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1</a:t>
            </a:r>
            <a:r>
              <a:rPr lang="en-US" sz="2800"/>
              <a:t>: Trong phần mềm Powerpoint, để chèn ảnh vào bài trình chiếu, em chọn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2819400"/>
              <a:ext cx="84772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9800" y="27432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5063836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Cloud 24"/>
          <p:cNvSpPr/>
          <p:nvPr/>
        </p:nvSpPr>
        <p:spPr>
          <a:xfrm>
            <a:off x="69342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28" name="Cloud 27"/>
          <p:cNvSpPr/>
          <p:nvPr/>
        </p:nvSpPr>
        <p:spPr>
          <a:xfrm>
            <a:off x="69342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7-Point Star 33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7" name="Cloud 36"/>
          <p:cNvSpPr/>
          <p:nvPr/>
        </p:nvSpPr>
        <p:spPr>
          <a:xfrm>
            <a:off x="2705100" y="2286000"/>
            <a:ext cx="2095500" cy="90920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Ôi ! Sai rồi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Cloud 37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9" name="Right Arrow 38">
            <a:hlinkClick r:id="rId8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2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video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2791264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1200" y="50292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4000" y="5029200"/>
              <a:ext cx="838200" cy="116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7" name="7-Point Star 36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39" name="Cloud 38"/>
          <p:cNvSpPr/>
          <p:nvPr/>
        </p:nvSpPr>
        <p:spPr>
          <a:xfrm>
            <a:off x="25908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40" name="Cloud 39"/>
          <p:cNvSpPr/>
          <p:nvPr/>
        </p:nvSpPr>
        <p:spPr>
          <a:xfrm>
            <a:off x="6629400" y="43434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1" name="Cloud 40"/>
          <p:cNvSpPr/>
          <p:nvPr/>
        </p:nvSpPr>
        <p:spPr>
          <a:xfrm>
            <a:off x="6705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2" name="Cloud 41"/>
          <p:cNvSpPr/>
          <p:nvPr/>
        </p:nvSpPr>
        <p:spPr>
          <a:xfrm>
            <a:off x="2514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3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âm thanh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5029200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25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38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0200" y="28956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Cloud 29"/>
          <p:cNvSpPr/>
          <p:nvPr/>
        </p:nvSpPr>
        <p:spPr>
          <a:xfrm>
            <a:off x="67818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1" name="Cloud 30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Cloud 33"/>
          <p:cNvSpPr/>
          <p:nvPr/>
        </p:nvSpPr>
        <p:spPr>
          <a:xfrm>
            <a:off x="26670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67400" y="49530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7-Point Star 40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42" name="7-Point Star 41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43" name="Cloud 42"/>
          <p:cNvSpPr/>
          <p:nvPr/>
        </p:nvSpPr>
        <p:spPr>
          <a:xfrm>
            <a:off x="6705600" y="44196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4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</a:t>
            </a:r>
            <a:r>
              <a:rPr lang="en-US" sz="2800" err="1"/>
              <a:t>tạo</a:t>
            </a:r>
            <a:r>
              <a:rPr lang="en-US" sz="2800"/>
              <a:t> </a:t>
            </a:r>
            <a:r>
              <a:rPr lang="en-US" sz="2800" err="1"/>
              <a:t>hiệu</a:t>
            </a:r>
            <a:r>
              <a:rPr lang="en-US" sz="2800"/>
              <a:t> </a:t>
            </a:r>
            <a:r>
              <a:rPr lang="en-US" sz="2800" err="1"/>
              <a:t>ứng</a:t>
            </a:r>
            <a:r>
              <a:rPr lang="en-US" sz="2800"/>
              <a:t> </a:t>
            </a:r>
            <a:r>
              <a:rPr lang="en-US" sz="2800" err="1"/>
              <a:t>trong</a:t>
            </a:r>
            <a:r>
              <a:rPr lang="en-US" sz="2800"/>
              <a:t> </a:t>
            </a:r>
            <a:r>
              <a:rPr lang="en-US" sz="2800" err="1"/>
              <a:t>phần</a:t>
            </a:r>
            <a:r>
              <a:rPr lang="en-US" sz="2800"/>
              <a:t> </a:t>
            </a:r>
            <a:r>
              <a:rPr lang="en-US" sz="2800" err="1"/>
              <a:t>mềm</a:t>
            </a:r>
            <a:r>
              <a:rPr lang="en-US" sz="2800"/>
              <a:t> </a:t>
            </a:r>
            <a:r>
              <a:rPr lang="en-US" sz="2800" err="1"/>
              <a:t>Powerpoint</a:t>
            </a:r>
            <a:r>
              <a:rPr lang="en-US" sz="2800"/>
              <a:t>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</a:t>
            </a:r>
            <a:r>
              <a:rPr lang="en-US" sz="2800" err="1"/>
              <a:t>thẻ</a:t>
            </a:r>
            <a:r>
              <a:rPr lang="en-US" sz="2800"/>
              <a:t> </a:t>
            </a:r>
            <a:r>
              <a:rPr lang="en-US" sz="2800" err="1"/>
              <a:t>nào</a:t>
            </a:r>
            <a:r>
              <a:rPr lang="en-US" sz="2800"/>
              <a:t>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5286380" y="5072074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1200" y="5181600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3048000"/>
              <a:ext cx="1628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33"/>
          <p:cNvGrpSpPr/>
          <p:nvPr/>
        </p:nvGrpSpPr>
        <p:grpSpPr>
          <a:xfrm>
            <a:off x="4572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7800" y="5257800"/>
              <a:ext cx="139108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loud 28"/>
          <p:cNvSpPr/>
          <p:nvPr/>
        </p:nvSpPr>
        <p:spPr>
          <a:xfrm>
            <a:off x="70866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grpSp>
        <p:nvGrpSpPr>
          <p:cNvPr id="9" name="Group 24"/>
          <p:cNvGrpSpPr/>
          <p:nvPr/>
        </p:nvGrpSpPr>
        <p:grpSpPr>
          <a:xfrm>
            <a:off x="5334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24000" y="2971800"/>
              <a:ext cx="1285875" cy="67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Cloud 30"/>
          <p:cNvSpPr/>
          <p:nvPr/>
        </p:nvSpPr>
        <p:spPr>
          <a:xfrm>
            <a:off x="2514600" y="23622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2" name="7-Point Star 31"/>
          <p:cNvSpPr/>
          <p:nvPr/>
        </p:nvSpPr>
        <p:spPr>
          <a:xfrm>
            <a:off x="47244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3" name="7-Point Star 32"/>
          <p:cNvSpPr/>
          <p:nvPr/>
        </p:nvSpPr>
        <p:spPr>
          <a:xfrm>
            <a:off x="76200" y="22860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Cloud 35"/>
          <p:cNvSpPr/>
          <p:nvPr/>
        </p:nvSpPr>
        <p:spPr>
          <a:xfrm>
            <a:off x="21336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7" name="Cloud 36"/>
          <p:cNvSpPr/>
          <p:nvPr/>
        </p:nvSpPr>
        <p:spPr>
          <a:xfrm>
            <a:off x="6929454" y="4429132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9" name="7-Point Star 38"/>
          <p:cNvSpPr/>
          <p:nvPr/>
        </p:nvSpPr>
        <p:spPr>
          <a:xfrm>
            <a:off x="487680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Chơi tiếp</a:t>
            </a: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0066" y="2348880"/>
            <a:ext cx="7045647" cy="1566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6 THỰC HÀNH TỔNG HỢP (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1)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DB2A2-630D-4669-8AF7-2092F8E9C1EB}"/>
              </a:ext>
            </a:extLst>
          </p:cNvPr>
          <p:cNvSpPr txBox="1"/>
          <p:nvPr/>
        </p:nvSpPr>
        <p:spPr>
          <a:xfrm>
            <a:off x="899592" y="7647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4D9EF-8C12-42B9-BB77-3FC21A9F2237}"/>
              </a:ext>
            </a:extLst>
          </p:cNvPr>
          <p:cNvSpPr txBox="1"/>
          <p:nvPr/>
        </p:nvSpPr>
        <p:spPr>
          <a:xfrm>
            <a:off x="1979712" y="141277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vi-VN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3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Bài trình chiếu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chủ đề “Quê hương, đất nước 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97487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Trang 1: Giới thiệu về đất nước</a:t>
            </a:r>
          </a:p>
          <a:p>
            <a:pPr>
              <a:lnSpc>
                <a:spcPct val="150000"/>
              </a:lnSpc>
            </a:pPr>
            <a:r>
              <a:rPr lang="en-US"/>
              <a:t>Trang 2: Giới thiệu về Thủ đô Hà Nội</a:t>
            </a:r>
          </a:p>
          <a:p>
            <a:pPr>
              <a:lnSpc>
                <a:spcPct val="150000"/>
              </a:lnSpc>
            </a:pPr>
            <a:r>
              <a:rPr lang="en-US"/>
              <a:t>Trang 3: Giới thiệu thành phố Huế</a:t>
            </a:r>
          </a:p>
          <a:p>
            <a:pPr>
              <a:lnSpc>
                <a:spcPct val="150000"/>
              </a:lnSpc>
            </a:pPr>
            <a:r>
              <a:rPr lang="en-US"/>
              <a:t>Trang 4: Giới thiệu về biển đảo</a:t>
            </a:r>
          </a:p>
          <a:p>
            <a:pPr>
              <a:lnSpc>
                <a:spcPct val="150000"/>
              </a:lnSpc>
            </a:pPr>
            <a:r>
              <a:rPr lang="en-US"/>
              <a:t>Trang 5: Giới thiệu về tỉnh, thành phố khác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0" descr="ha noi">
            <a:extLst>
              <a:ext uri="{FF2B5EF4-FFF2-40B4-BE49-F238E27FC236}">
                <a16:creationId xmlns:a16="http://schemas.microsoft.com/office/drawing/2014/main" id="{9C4822C9-C6C8-4561-BE74-268B62D9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5500"/>
            <a:ext cx="8424936" cy="57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21">
            <a:extLst>
              <a:ext uri="{FF2B5EF4-FFF2-40B4-BE49-F238E27FC236}">
                <a16:creationId xmlns:a16="http://schemas.microsoft.com/office/drawing/2014/main" id="{0969EA04-1754-42BC-B115-1FF9B0E0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6093296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RÙA – HOÀN KIẾM HÀ NỘI</a:t>
            </a:r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418</Words>
  <Application>Microsoft Office PowerPoint</Application>
  <PresentationFormat>On-screen Show (4:3)</PresentationFormat>
  <Paragraphs>93</Paragraphs>
  <Slides>25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VNI-Zap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ĂN ĐẶC SẢN CỦA HÀ NỘI</vt:lpstr>
      <vt:lpstr>Đâu là danh lam thắng cảnh của Hà Nội?</vt:lpstr>
      <vt:lpstr>PowerPoint Presentation</vt:lpstr>
      <vt:lpstr>Yêu cầu 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DEP-PC</dc:creator>
  <cp:lastModifiedBy>Admin</cp:lastModifiedBy>
  <cp:revision>125</cp:revision>
  <dcterms:created xsi:type="dcterms:W3CDTF">2019-12-23T03:47:44Z</dcterms:created>
  <dcterms:modified xsi:type="dcterms:W3CDTF">2022-12-29T12:08:22Z</dcterms:modified>
</cp:coreProperties>
</file>