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328" r:id="rId3"/>
    <p:sldId id="410" r:id="rId4"/>
    <p:sldId id="412" r:id="rId5"/>
    <p:sldId id="411" r:id="rId6"/>
    <p:sldId id="419" r:id="rId7"/>
    <p:sldId id="418" r:id="rId8"/>
    <p:sldId id="420" r:id="rId9"/>
    <p:sldId id="421" r:id="rId10"/>
    <p:sldId id="425" r:id="rId11"/>
    <p:sldId id="403" r:id="rId12"/>
    <p:sldId id="426" r:id="rId13"/>
    <p:sldId id="427" r:id="rId14"/>
    <p:sldId id="428" r:id="rId15"/>
    <p:sldId id="432" r:id="rId16"/>
    <p:sldId id="431" r:id="rId17"/>
    <p:sldId id="433" r:id="rId18"/>
    <p:sldId id="434" r:id="rId19"/>
    <p:sldId id="435" r:id="rId20"/>
    <p:sldId id="436" r:id="rId21"/>
    <p:sldId id="345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2AEC20"/>
    <a:srgbClr val="008000"/>
    <a:srgbClr val="8B4317"/>
    <a:srgbClr val="FC6E04"/>
    <a:srgbClr val="FF3399"/>
    <a:srgbClr val="F1750F"/>
    <a:srgbClr val="99FF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A0F-969C-4EE9-B333-4A254DA36BD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4355-DC44-46CE-A90A-1FE647C67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1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A0F-969C-4EE9-B333-4A254DA36BD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4355-DC44-46CE-A90A-1FE647C67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A0F-969C-4EE9-B333-4A254DA36BD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4355-DC44-46CE-A90A-1FE647C67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A0F-969C-4EE9-B333-4A254DA36BD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4355-DC44-46CE-A90A-1FE647C67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2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A0F-969C-4EE9-B333-4A254DA36BD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4355-DC44-46CE-A90A-1FE647C67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9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A0F-969C-4EE9-B333-4A254DA36BD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4355-DC44-46CE-A90A-1FE647C67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3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A0F-969C-4EE9-B333-4A254DA36BD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4355-DC44-46CE-A90A-1FE647C67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1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A0F-969C-4EE9-B333-4A254DA36BD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4355-DC44-46CE-A90A-1FE647C67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1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A0F-969C-4EE9-B333-4A254DA36BD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4355-DC44-46CE-A90A-1FE647C67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A0F-969C-4EE9-B333-4A254DA36BD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4355-DC44-46CE-A90A-1FE647C67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2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7A0F-969C-4EE9-B333-4A254DA36BD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4355-DC44-46CE-A90A-1FE647C67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6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A7A0F-969C-4EE9-B333-4A254DA36BD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54355-DC44-46CE-A90A-1FE647C67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4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hinh-nen-dep-powerpoint-4_0829034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WordArt 16"/>
          <p:cNvSpPr>
            <a:spLocks noChangeArrowheads="1" noChangeShapeType="1" noTextEdit="1"/>
          </p:cNvSpPr>
          <p:nvPr/>
        </p:nvSpPr>
        <p:spPr bwMode="auto">
          <a:xfrm rot="-286240">
            <a:off x="1485900" y="1800225"/>
            <a:ext cx="6324600" cy="1543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2700000" algn="ctr" rotWithShape="0">
                    <a:srgbClr val="CC6600">
                      <a:alpha val="50000"/>
                    </a:srgbClr>
                  </a:outerShdw>
                </a:effectLst>
                <a:latin typeface="VNI-Ariston"/>
              </a:rPr>
              <a:t>Mó</a:t>
            </a:r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2700000" algn="ctr" rotWithShape="0">
                    <a:srgbClr val="CC6600">
                      <a:alpha val="50000"/>
                    </a:srgbClr>
                  </a:outerShdw>
                </a:effectLst>
                <a:latin typeface="VNI-Ariston"/>
              </a:rPr>
              <a:t> </a:t>
            </a:r>
            <a:r>
              <a:rPr lang="en-US" sz="3600" kern="10" dirty="0" err="1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2700000" algn="ctr" rotWithShape="0">
                    <a:srgbClr val="CC6600">
                      <a:alpha val="50000"/>
                    </a:srgbClr>
                  </a:outerShdw>
                </a:effectLst>
                <a:latin typeface="VNI-Ariston"/>
              </a:rPr>
              <a:t>thuaät</a:t>
            </a:r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2700000" algn="ctr" rotWithShape="0">
                    <a:srgbClr val="CC6600">
                      <a:alpha val="50000"/>
                    </a:srgbClr>
                  </a:outerShdw>
                </a:effectLst>
                <a:latin typeface="VNI-Ariston"/>
              </a:rPr>
              <a:t> </a:t>
            </a:r>
            <a:r>
              <a:rPr lang="en-US" sz="3600" kern="10" dirty="0" err="1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2700000" algn="ctr" rotWithShape="0">
                    <a:srgbClr val="CC6600">
                      <a:alpha val="50000"/>
                    </a:srgbClr>
                  </a:outerShdw>
                </a:effectLst>
                <a:latin typeface="VNI-Ariston"/>
              </a:rPr>
              <a:t>lôùp</a:t>
            </a:r>
            <a:r>
              <a:rPr lang="en-US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2700000" algn="ctr" rotWithShape="0">
                    <a:srgbClr val="CC6600">
                      <a:alpha val="50000"/>
                    </a:srgbClr>
                  </a:outerShdw>
                </a:effectLst>
                <a:latin typeface="VNI-Ariston"/>
              </a:rPr>
              <a:t> </a:t>
            </a:r>
            <a:r>
              <a:rPr lang="en-US" sz="3600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2700000" algn="ctr" rotWithShape="0">
                    <a:srgbClr val="CC6600">
                      <a:alpha val="50000"/>
                    </a:srgbClr>
                  </a:outerShdw>
                </a:effectLst>
                <a:latin typeface="VNI-Ariston"/>
              </a:rPr>
              <a:t>1</a:t>
            </a:r>
            <a:endParaRPr lang="en-US" sz="36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2700000" algn="ctr" rotWithShape="0">
                  <a:srgbClr val="CC6600">
                    <a:alpha val="50000"/>
                  </a:srgbClr>
                </a:outerShdw>
              </a:effectLst>
              <a:latin typeface="VNI-Ariston"/>
            </a:endParaRPr>
          </a:p>
        </p:txBody>
      </p:sp>
    </p:spTree>
    <p:extLst>
      <p:ext uri="{BB962C8B-B14F-4D97-AF65-F5344CB8AC3E}">
        <p14:creationId xmlns:p14="http://schemas.microsoft.com/office/powerpoint/2010/main" val="12276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000" y="2016367"/>
            <a:ext cx="1152144" cy="2308537"/>
          </a:xfrm>
          <a:custGeom>
            <a:avLst/>
            <a:gdLst>
              <a:gd name="connsiteX0" fmla="*/ 182065 w 1695194"/>
              <a:gd name="connsiteY0" fmla="*/ 2602907 h 2918137"/>
              <a:gd name="connsiteX1" fmla="*/ 742897 w 1695194"/>
              <a:gd name="connsiteY1" fmla="*/ 1968923 h 2918137"/>
              <a:gd name="connsiteX2" fmla="*/ 1206193 w 1695194"/>
              <a:gd name="connsiteY2" fmla="*/ 944795 h 2918137"/>
              <a:gd name="connsiteX3" fmla="*/ 1413457 w 1695194"/>
              <a:gd name="connsiteY3" fmla="*/ 115739 h 2918137"/>
              <a:gd name="connsiteX4" fmla="*/ 1584145 w 1695194"/>
              <a:gd name="connsiteY4" fmla="*/ 42587 h 2918137"/>
              <a:gd name="connsiteX5" fmla="*/ 1693873 w 1695194"/>
              <a:gd name="connsiteY5" fmla="*/ 42587 h 2918137"/>
              <a:gd name="connsiteX6" fmla="*/ 1632913 w 1695194"/>
              <a:gd name="connsiteY6" fmla="*/ 579035 h 2918137"/>
              <a:gd name="connsiteX7" fmla="*/ 1462225 w 1695194"/>
              <a:gd name="connsiteY7" fmla="*/ 1810427 h 2918137"/>
              <a:gd name="connsiteX8" fmla="*/ 1035505 w 1695194"/>
              <a:gd name="connsiteY8" fmla="*/ 2761403 h 2918137"/>
              <a:gd name="connsiteX9" fmla="*/ 962353 w 1695194"/>
              <a:gd name="connsiteY9" fmla="*/ 2907707 h 2918137"/>
              <a:gd name="connsiteX10" fmla="*/ 47953 w 1695194"/>
              <a:gd name="connsiteY10" fmla="*/ 2871131 h 2918137"/>
              <a:gd name="connsiteX11" fmla="*/ 182065 w 1695194"/>
              <a:gd name="connsiteY11" fmla="*/ 2602907 h 291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5194" h="2918137">
                <a:moveTo>
                  <a:pt x="182065" y="2602907"/>
                </a:moveTo>
                <a:cubicBezTo>
                  <a:pt x="297889" y="2452539"/>
                  <a:pt x="572209" y="2245275"/>
                  <a:pt x="742897" y="1968923"/>
                </a:cubicBezTo>
                <a:cubicBezTo>
                  <a:pt x="913585" y="1692571"/>
                  <a:pt x="1094433" y="1253659"/>
                  <a:pt x="1206193" y="944795"/>
                </a:cubicBezTo>
                <a:cubicBezTo>
                  <a:pt x="1317953" y="635931"/>
                  <a:pt x="1350465" y="266107"/>
                  <a:pt x="1413457" y="115739"/>
                </a:cubicBezTo>
                <a:cubicBezTo>
                  <a:pt x="1476449" y="-34629"/>
                  <a:pt x="1537409" y="54779"/>
                  <a:pt x="1584145" y="42587"/>
                </a:cubicBezTo>
                <a:cubicBezTo>
                  <a:pt x="1630881" y="30395"/>
                  <a:pt x="1685745" y="-46821"/>
                  <a:pt x="1693873" y="42587"/>
                </a:cubicBezTo>
                <a:cubicBezTo>
                  <a:pt x="1702001" y="131995"/>
                  <a:pt x="1671521" y="284395"/>
                  <a:pt x="1632913" y="579035"/>
                </a:cubicBezTo>
                <a:cubicBezTo>
                  <a:pt x="1594305" y="873675"/>
                  <a:pt x="1561793" y="1446699"/>
                  <a:pt x="1462225" y="1810427"/>
                </a:cubicBezTo>
                <a:cubicBezTo>
                  <a:pt x="1362657" y="2174155"/>
                  <a:pt x="1118817" y="2578523"/>
                  <a:pt x="1035505" y="2761403"/>
                </a:cubicBezTo>
                <a:cubicBezTo>
                  <a:pt x="952193" y="2944283"/>
                  <a:pt x="1126945" y="2889419"/>
                  <a:pt x="962353" y="2907707"/>
                </a:cubicBezTo>
                <a:cubicBezTo>
                  <a:pt x="797761" y="2925995"/>
                  <a:pt x="171905" y="2923963"/>
                  <a:pt x="47953" y="2871131"/>
                </a:cubicBezTo>
                <a:cubicBezTo>
                  <a:pt x="-75999" y="2818299"/>
                  <a:pt x="66241" y="2753275"/>
                  <a:pt x="182065" y="260290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176268" y="1665036"/>
            <a:ext cx="1785876" cy="1103852"/>
          </a:xfrm>
          <a:custGeom>
            <a:avLst/>
            <a:gdLst>
              <a:gd name="connsiteX0" fmla="*/ 1785187 w 1785876"/>
              <a:gd name="connsiteY0" fmla="*/ 358835 h 1103852"/>
              <a:gd name="connsiteX1" fmla="*/ 1577923 w 1785876"/>
              <a:gd name="connsiteY1" fmla="*/ 175955 h 1103852"/>
              <a:gd name="connsiteX2" fmla="*/ 1102435 w 1785876"/>
              <a:gd name="connsiteY2" fmla="*/ 41843 h 1103852"/>
              <a:gd name="connsiteX3" fmla="*/ 748867 w 1785876"/>
              <a:gd name="connsiteY3" fmla="*/ 54035 h 1103852"/>
              <a:gd name="connsiteX4" fmla="*/ 66115 w 1785876"/>
              <a:gd name="connsiteY4" fmla="*/ 651443 h 1103852"/>
              <a:gd name="connsiteX5" fmla="*/ 41731 w 1785876"/>
              <a:gd name="connsiteY5" fmla="*/ 1102547 h 1103852"/>
              <a:gd name="connsiteX6" fmla="*/ 200227 w 1785876"/>
              <a:gd name="connsiteY6" fmla="*/ 797747 h 1103852"/>
              <a:gd name="connsiteX7" fmla="*/ 236803 w 1785876"/>
              <a:gd name="connsiteY7" fmla="*/ 1078163 h 1103852"/>
              <a:gd name="connsiteX8" fmla="*/ 444067 w 1785876"/>
              <a:gd name="connsiteY8" fmla="*/ 675827 h 1103852"/>
              <a:gd name="connsiteX9" fmla="*/ 578179 w 1785876"/>
              <a:gd name="connsiteY9" fmla="*/ 846515 h 1103852"/>
              <a:gd name="connsiteX10" fmla="*/ 626947 w 1785876"/>
              <a:gd name="connsiteY10" fmla="*/ 492947 h 1103852"/>
              <a:gd name="connsiteX11" fmla="*/ 822019 w 1785876"/>
              <a:gd name="connsiteY11" fmla="*/ 700211 h 1103852"/>
              <a:gd name="connsiteX12" fmla="*/ 907363 w 1785876"/>
              <a:gd name="connsiteY12" fmla="*/ 310067 h 1103852"/>
              <a:gd name="connsiteX13" fmla="*/ 1139011 w 1785876"/>
              <a:gd name="connsiteY13" fmla="*/ 529523 h 1103852"/>
              <a:gd name="connsiteX14" fmla="*/ 1260931 w 1785876"/>
              <a:gd name="connsiteY14" fmla="*/ 261299 h 1103852"/>
              <a:gd name="connsiteX15" fmla="*/ 1358467 w 1785876"/>
              <a:gd name="connsiteY15" fmla="*/ 529523 h 1103852"/>
              <a:gd name="connsiteX16" fmla="*/ 1516963 w 1785876"/>
              <a:gd name="connsiteY16" fmla="*/ 310067 h 1103852"/>
              <a:gd name="connsiteX17" fmla="*/ 1785187 w 1785876"/>
              <a:gd name="connsiteY17" fmla="*/ 358835 h 11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85876" h="1103852">
                <a:moveTo>
                  <a:pt x="1785187" y="358835"/>
                </a:moveTo>
                <a:cubicBezTo>
                  <a:pt x="1795347" y="336483"/>
                  <a:pt x="1691715" y="228787"/>
                  <a:pt x="1577923" y="175955"/>
                </a:cubicBezTo>
                <a:cubicBezTo>
                  <a:pt x="1464131" y="123123"/>
                  <a:pt x="1240611" y="62163"/>
                  <a:pt x="1102435" y="41843"/>
                </a:cubicBezTo>
                <a:cubicBezTo>
                  <a:pt x="964259" y="21523"/>
                  <a:pt x="921587" y="-47565"/>
                  <a:pt x="748867" y="54035"/>
                </a:cubicBezTo>
                <a:cubicBezTo>
                  <a:pt x="576147" y="155635"/>
                  <a:pt x="183971" y="476691"/>
                  <a:pt x="66115" y="651443"/>
                </a:cubicBezTo>
                <a:cubicBezTo>
                  <a:pt x="-51741" y="826195"/>
                  <a:pt x="19379" y="1078163"/>
                  <a:pt x="41731" y="1102547"/>
                </a:cubicBezTo>
                <a:cubicBezTo>
                  <a:pt x="64083" y="1126931"/>
                  <a:pt x="167715" y="801811"/>
                  <a:pt x="200227" y="797747"/>
                </a:cubicBezTo>
                <a:cubicBezTo>
                  <a:pt x="232739" y="793683"/>
                  <a:pt x="196163" y="1098483"/>
                  <a:pt x="236803" y="1078163"/>
                </a:cubicBezTo>
                <a:cubicBezTo>
                  <a:pt x="277443" y="1057843"/>
                  <a:pt x="387171" y="714435"/>
                  <a:pt x="444067" y="675827"/>
                </a:cubicBezTo>
                <a:cubicBezTo>
                  <a:pt x="500963" y="637219"/>
                  <a:pt x="547699" y="876995"/>
                  <a:pt x="578179" y="846515"/>
                </a:cubicBezTo>
                <a:cubicBezTo>
                  <a:pt x="608659" y="816035"/>
                  <a:pt x="586307" y="517331"/>
                  <a:pt x="626947" y="492947"/>
                </a:cubicBezTo>
                <a:cubicBezTo>
                  <a:pt x="667587" y="468563"/>
                  <a:pt x="775283" y="730691"/>
                  <a:pt x="822019" y="700211"/>
                </a:cubicBezTo>
                <a:cubicBezTo>
                  <a:pt x="868755" y="669731"/>
                  <a:pt x="854531" y="338515"/>
                  <a:pt x="907363" y="310067"/>
                </a:cubicBezTo>
                <a:cubicBezTo>
                  <a:pt x="960195" y="281619"/>
                  <a:pt x="1080083" y="537651"/>
                  <a:pt x="1139011" y="529523"/>
                </a:cubicBezTo>
                <a:cubicBezTo>
                  <a:pt x="1197939" y="521395"/>
                  <a:pt x="1224355" y="261299"/>
                  <a:pt x="1260931" y="261299"/>
                </a:cubicBezTo>
                <a:cubicBezTo>
                  <a:pt x="1297507" y="261299"/>
                  <a:pt x="1315795" y="521395"/>
                  <a:pt x="1358467" y="529523"/>
                </a:cubicBezTo>
                <a:cubicBezTo>
                  <a:pt x="1401139" y="537651"/>
                  <a:pt x="1449907" y="332419"/>
                  <a:pt x="1516963" y="310067"/>
                </a:cubicBezTo>
                <a:cubicBezTo>
                  <a:pt x="1584019" y="287715"/>
                  <a:pt x="1775027" y="381187"/>
                  <a:pt x="1785187" y="35883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940881">
            <a:off x="4598579" y="1907714"/>
            <a:ext cx="1182135" cy="1209025"/>
          </a:xfrm>
          <a:custGeom>
            <a:avLst/>
            <a:gdLst>
              <a:gd name="connsiteX0" fmla="*/ 9312 w 1182135"/>
              <a:gd name="connsiteY0" fmla="*/ 148221 h 1209025"/>
              <a:gd name="connsiteX1" fmla="*/ 496992 w 1182135"/>
              <a:gd name="connsiteY1" fmla="*/ 1917 h 1209025"/>
              <a:gd name="connsiteX2" fmla="*/ 777408 w 1182135"/>
              <a:gd name="connsiteY2" fmla="*/ 87261 h 1209025"/>
              <a:gd name="connsiteX3" fmla="*/ 960288 w 1182135"/>
              <a:gd name="connsiteY3" fmla="*/ 392061 h 1209025"/>
              <a:gd name="connsiteX4" fmla="*/ 1118784 w 1182135"/>
              <a:gd name="connsiteY4" fmla="*/ 709053 h 1209025"/>
              <a:gd name="connsiteX5" fmla="*/ 1179744 w 1182135"/>
              <a:gd name="connsiteY5" fmla="*/ 879741 h 1209025"/>
              <a:gd name="connsiteX6" fmla="*/ 1045632 w 1182135"/>
              <a:gd name="connsiteY6" fmla="*/ 1208925 h 1209025"/>
              <a:gd name="connsiteX7" fmla="*/ 1033440 w 1182135"/>
              <a:gd name="connsiteY7" fmla="*/ 916317 h 1209025"/>
              <a:gd name="connsiteX8" fmla="*/ 899328 w 1182135"/>
              <a:gd name="connsiteY8" fmla="*/ 1062621 h 1209025"/>
              <a:gd name="connsiteX9" fmla="*/ 862752 w 1182135"/>
              <a:gd name="connsiteY9" fmla="*/ 696861 h 1209025"/>
              <a:gd name="connsiteX10" fmla="*/ 765216 w 1182135"/>
              <a:gd name="connsiteY10" fmla="*/ 879741 h 1209025"/>
              <a:gd name="connsiteX11" fmla="*/ 704256 w 1182135"/>
              <a:gd name="connsiteY11" fmla="*/ 489597 h 1209025"/>
              <a:gd name="connsiteX12" fmla="*/ 521376 w 1182135"/>
              <a:gd name="connsiteY12" fmla="*/ 660285 h 1209025"/>
              <a:gd name="connsiteX13" fmla="*/ 545760 w 1182135"/>
              <a:gd name="connsiteY13" fmla="*/ 343293 h 1209025"/>
              <a:gd name="connsiteX14" fmla="*/ 387264 w 1182135"/>
              <a:gd name="connsiteY14" fmla="*/ 550557 h 1209025"/>
              <a:gd name="connsiteX15" fmla="*/ 362880 w 1182135"/>
              <a:gd name="connsiteY15" fmla="*/ 245757 h 1209025"/>
              <a:gd name="connsiteX16" fmla="*/ 192192 w 1182135"/>
              <a:gd name="connsiteY16" fmla="*/ 392061 h 1209025"/>
              <a:gd name="connsiteX17" fmla="*/ 9312 w 1182135"/>
              <a:gd name="connsiteY17" fmla="*/ 148221 h 120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2135" h="1209025">
                <a:moveTo>
                  <a:pt x="9312" y="148221"/>
                </a:moveTo>
                <a:cubicBezTo>
                  <a:pt x="60112" y="83197"/>
                  <a:pt x="368976" y="12077"/>
                  <a:pt x="496992" y="1917"/>
                </a:cubicBezTo>
                <a:cubicBezTo>
                  <a:pt x="625008" y="-8243"/>
                  <a:pt x="700192" y="22237"/>
                  <a:pt x="777408" y="87261"/>
                </a:cubicBezTo>
                <a:cubicBezTo>
                  <a:pt x="854624" y="152285"/>
                  <a:pt x="903392" y="288429"/>
                  <a:pt x="960288" y="392061"/>
                </a:cubicBezTo>
                <a:cubicBezTo>
                  <a:pt x="1017184" y="495693"/>
                  <a:pt x="1082208" y="627773"/>
                  <a:pt x="1118784" y="709053"/>
                </a:cubicBezTo>
                <a:cubicBezTo>
                  <a:pt x="1155360" y="790333"/>
                  <a:pt x="1191936" y="796429"/>
                  <a:pt x="1179744" y="879741"/>
                </a:cubicBezTo>
                <a:cubicBezTo>
                  <a:pt x="1167552" y="963053"/>
                  <a:pt x="1070016" y="1202829"/>
                  <a:pt x="1045632" y="1208925"/>
                </a:cubicBezTo>
                <a:cubicBezTo>
                  <a:pt x="1021248" y="1215021"/>
                  <a:pt x="1057824" y="940701"/>
                  <a:pt x="1033440" y="916317"/>
                </a:cubicBezTo>
                <a:cubicBezTo>
                  <a:pt x="1009056" y="891933"/>
                  <a:pt x="927776" y="1099197"/>
                  <a:pt x="899328" y="1062621"/>
                </a:cubicBezTo>
                <a:cubicBezTo>
                  <a:pt x="870880" y="1026045"/>
                  <a:pt x="885104" y="727341"/>
                  <a:pt x="862752" y="696861"/>
                </a:cubicBezTo>
                <a:cubicBezTo>
                  <a:pt x="840400" y="666381"/>
                  <a:pt x="791632" y="914285"/>
                  <a:pt x="765216" y="879741"/>
                </a:cubicBezTo>
                <a:cubicBezTo>
                  <a:pt x="738800" y="845197"/>
                  <a:pt x="744896" y="526173"/>
                  <a:pt x="704256" y="489597"/>
                </a:cubicBezTo>
                <a:cubicBezTo>
                  <a:pt x="663616" y="453021"/>
                  <a:pt x="547792" y="684669"/>
                  <a:pt x="521376" y="660285"/>
                </a:cubicBezTo>
                <a:cubicBezTo>
                  <a:pt x="494960" y="635901"/>
                  <a:pt x="568112" y="361581"/>
                  <a:pt x="545760" y="343293"/>
                </a:cubicBezTo>
                <a:cubicBezTo>
                  <a:pt x="523408" y="325005"/>
                  <a:pt x="417744" y="566813"/>
                  <a:pt x="387264" y="550557"/>
                </a:cubicBezTo>
                <a:cubicBezTo>
                  <a:pt x="356784" y="534301"/>
                  <a:pt x="395392" y="272173"/>
                  <a:pt x="362880" y="245757"/>
                </a:cubicBezTo>
                <a:cubicBezTo>
                  <a:pt x="330368" y="219341"/>
                  <a:pt x="255184" y="402221"/>
                  <a:pt x="192192" y="392061"/>
                </a:cubicBezTo>
                <a:cubicBezTo>
                  <a:pt x="129200" y="381901"/>
                  <a:pt x="-41488" y="213245"/>
                  <a:pt x="9312" y="148221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2818126">
            <a:off x="3283923" y="1047785"/>
            <a:ext cx="1785876" cy="1103852"/>
          </a:xfrm>
          <a:custGeom>
            <a:avLst/>
            <a:gdLst>
              <a:gd name="connsiteX0" fmla="*/ 1785187 w 1785876"/>
              <a:gd name="connsiteY0" fmla="*/ 358835 h 1103852"/>
              <a:gd name="connsiteX1" fmla="*/ 1577923 w 1785876"/>
              <a:gd name="connsiteY1" fmla="*/ 175955 h 1103852"/>
              <a:gd name="connsiteX2" fmla="*/ 1102435 w 1785876"/>
              <a:gd name="connsiteY2" fmla="*/ 41843 h 1103852"/>
              <a:gd name="connsiteX3" fmla="*/ 748867 w 1785876"/>
              <a:gd name="connsiteY3" fmla="*/ 54035 h 1103852"/>
              <a:gd name="connsiteX4" fmla="*/ 66115 w 1785876"/>
              <a:gd name="connsiteY4" fmla="*/ 651443 h 1103852"/>
              <a:gd name="connsiteX5" fmla="*/ 41731 w 1785876"/>
              <a:gd name="connsiteY5" fmla="*/ 1102547 h 1103852"/>
              <a:gd name="connsiteX6" fmla="*/ 200227 w 1785876"/>
              <a:gd name="connsiteY6" fmla="*/ 797747 h 1103852"/>
              <a:gd name="connsiteX7" fmla="*/ 236803 w 1785876"/>
              <a:gd name="connsiteY7" fmla="*/ 1078163 h 1103852"/>
              <a:gd name="connsiteX8" fmla="*/ 444067 w 1785876"/>
              <a:gd name="connsiteY8" fmla="*/ 675827 h 1103852"/>
              <a:gd name="connsiteX9" fmla="*/ 578179 w 1785876"/>
              <a:gd name="connsiteY9" fmla="*/ 846515 h 1103852"/>
              <a:gd name="connsiteX10" fmla="*/ 626947 w 1785876"/>
              <a:gd name="connsiteY10" fmla="*/ 492947 h 1103852"/>
              <a:gd name="connsiteX11" fmla="*/ 822019 w 1785876"/>
              <a:gd name="connsiteY11" fmla="*/ 700211 h 1103852"/>
              <a:gd name="connsiteX12" fmla="*/ 907363 w 1785876"/>
              <a:gd name="connsiteY12" fmla="*/ 310067 h 1103852"/>
              <a:gd name="connsiteX13" fmla="*/ 1139011 w 1785876"/>
              <a:gd name="connsiteY13" fmla="*/ 529523 h 1103852"/>
              <a:gd name="connsiteX14" fmla="*/ 1260931 w 1785876"/>
              <a:gd name="connsiteY14" fmla="*/ 261299 h 1103852"/>
              <a:gd name="connsiteX15" fmla="*/ 1358467 w 1785876"/>
              <a:gd name="connsiteY15" fmla="*/ 529523 h 1103852"/>
              <a:gd name="connsiteX16" fmla="*/ 1516963 w 1785876"/>
              <a:gd name="connsiteY16" fmla="*/ 310067 h 1103852"/>
              <a:gd name="connsiteX17" fmla="*/ 1785187 w 1785876"/>
              <a:gd name="connsiteY17" fmla="*/ 358835 h 11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85876" h="1103852">
                <a:moveTo>
                  <a:pt x="1785187" y="358835"/>
                </a:moveTo>
                <a:cubicBezTo>
                  <a:pt x="1795347" y="336483"/>
                  <a:pt x="1691715" y="228787"/>
                  <a:pt x="1577923" y="175955"/>
                </a:cubicBezTo>
                <a:cubicBezTo>
                  <a:pt x="1464131" y="123123"/>
                  <a:pt x="1240611" y="62163"/>
                  <a:pt x="1102435" y="41843"/>
                </a:cubicBezTo>
                <a:cubicBezTo>
                  <a:pt x="964259" y="21523"/>
                  <a:pt x="921587" y="-47565"/>
                  <a:pt x="748867" y="54035"/>
                </a:cubicBezTo>
                <a:cubicBezTo>
                  <a:pt x="576147" y="155635"/>
                  <a:pt x="183971" y="476691"/>
                  <a:pt x="66115" y="651443"/>
                </a:cubicBezTo>
                <a:cubicBezTo>
                  <a:pt x="-51741" y="826195"/>
                  <a:pt x="19379" y="1078163"/>
                  <a:pt x="41731" y="1102547"/>
                </a:cubicBezTo>
                <a:cubicBezTo>
                  <a:pt x="64083" y="1126931"/>
                  <a:pt x="167715" y="801811"/>
                  <a:pt x="200227" y="797747"/>
                </a:cubicBezTo>
                <a:cubicBezTo>
                  <a:pt x="232739" y="793683"/>
                  <a:pt x="196163" y="1098483"/>
                  <a:pt x="236803" y="1078163"/>
                </a:cubicBezTo>
                <a:cubicBezTo>
                  <a:pt x="277443" y="1057843"/>
                  <a:pt x="387171" y="714435"/>
                  <a:pt x="444067" y="675827"/>
                </a:cubicBezTo>
                <a:cubicBezTo>
                  <a:pt x="500963" y="637219"/>
                  <a:pt x="547699" y="876995"/>
                  <a:pt x="578179" y="846515"/>
                </a:cubicBezTo>
                <a:cubicBezTo>
                  <a:pt x="608659" y="816035"/>
                  <a:pt x="586307" y="517331"/>
                  <a:pt x="626947" y="492947"/>
                </a:cubicBezTo>
                <a:cubicBezTo>
                  <a:pt x="667587" y="468563"/>
                  <a:pt x="775283" y="730691"/>
                  <a:pt x="822019" y="700211"/>
                </a:cubicBezTo>
                <a:cubicBezTo>
                  <a:pt x="868755" y="669731"/>
                  <a:pt x="854531" y="338515"/>
                  <a:pt x="907363" y="310067"/>
                </a:cubicBezTo>
                <a:cubicBezTo>
                  <a:pt x="960195" y="281619"/>
                  <a:pt x="1080083" y="537651"/>
                  <a:pt x="1139011" y="529523"/>
                </a:cubicBezTo>
                <a:cubicBezTo>
                  <a:pt x="1197939" y="521395"/>
                  <a:pt x="1224355" y="261299"/>
                  <a:pt x="1260931" y="261299"/>
                </a:cubicBezTo>
                <a:cubicBezTo>
                  <a:pt x="1297507" y="261299"/>
                  <a:pt x="1315795" y="521395"/>
                  <a:pt x="1358467" y="529523"/>
                </a:cubicBezTo>
                <a:cubicBezTo>
                  <a:pt x="1401139" y="537651"/>
                  <a:pt x="1449907" y="332419"/>
                  <a:pt x="1516963" y="310067"/>
                </a:cubicBezTo>
                <a:cubicBezTo>
                  <a:pt x="1584019" y="287715"/>
                  <a:pt x="1775027" y="381187"/>
                  <a:pt x="1785187" y="358835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rot="18683936">
            <a:off x="4966526" y="1013792"/>
            <a:ext cx="1454882" cy="1302485"/>
          </a:xfrm>
          <a:custGeom>
            <a:avLst/>
            <a:gdLst>
              <a:gd name="connsiteX0" fmla="*/ 9312 w 1182135"/>
              <a:gd name="connsiteY0" fmla="*/ 148221 h 1209025"/>
              <a:gd name="connsiteX1" fmla="*/ 496992 w 1182135"/>
              <a:gd name="connsiteY1" fmla="*/ 1917 h 1209025"/>
              <a:gd name="connsiteX2" fmla="*/ 777408 w 1182135"/>
              <a:gd name="connsiteY2" fmla="*/ 87261 h 1209025"/>
              <a:gd name="connsiteX3" fmla="*/ 960288 w 1182135"/>
              <a:gd name="connsiteY3" fmla="*/ 392061 h 1209025"/>
              <a:gd name="connsiteX4" fmla="*/ 1118784 w 1182135"/>
              <a:gd name="connsiteY4" fmla="*/ 709053 h 1209025"/>
              <a:gd name="connsiteX5" fmla="*/ 1179744 w 1182135"/>
              <a:gd name="connsiteY5" fmla="*/ 879741 h 1209025"/>
              <a:gd name="connsiteX6" fmla="*/ 1045632 w 1182135"/>
              <a:gd name="connsiteY6" fmla="*/ 1208925 h 1209025"/>
              <a:gd name="connsiteX7" fmla="*/ 1033440 w 1182135"/>
              <a:gd name="connsiteY7" fmla="*/ 916317 h 1209025"/>
              <a:gd name="connsiteX8" fmla="*/ 899328 w 1182135"/>
              <a:gd name="connsiteY8" fmla="*/ 1062621 h 1209025"/>
              <a:gd name="connsiteX9" fmla="*/ 862752 w 1182135"/>
              <a:gd name="connsiteY9" fmla="*/ 696861 h 1209025"/>
              <a:gd name="connsiteX10" fmla="*/ 765216 w 1182135"/>
              <a:gd name="connsiteY10" fmla="*/ 879741 h 1209025"/>
              <a:gd name="connsiteX11" fmla="*/ 704256 w 1182135"/>
              <a:gd name="connsiteY11" fmla="*/ 489597 h 1209025"/>
              <a:gd name="connsiteX12" fmla="*/ 521376 w 1182135"/>
              <a:gd name="connsiteY12" fmla="*/ 660285 h 1209025"/>
              <a:gd name="connsiteX13" fmla="*/ 545760 w 1182135"/>
              <a:gd name="connsiteY13" fmla="*/ 343293 h 1209025"/>
              <a:gd name="connsiteX14" fmla="*/ 387264 w 1182135"/>
              <a:gd name="connsiteY14" fmla="*/ 550557 h 1209025"/>
              <a:gd name="connsiteX15" fmla="*/ 362880 w 1182135"/>
              <a:gd name="connsiteY15" fmla="*/ 245757 h 1209025"/>
              <a:gd name="connsiteX16" fmla="*/ 192192 w 1182135"/>
              <a:gd name="connsiteY16" fmla="*/ 392061 h 1209025"/>
              <a:gd name="connsiteX17" fmla="*/ 9312 w 1182135"/>
              <a:gd name="connsiteY17" fmla="*/ 148221 h 120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2135" h="1209025">
                <a:moveTo>
                  <a:pt x="9312" y="148221"/>
                </a:moveTo>
                <a:cubicBezTo>
                  <a:pt x="60112" y="83197"/>
                  <a:pt x="368976" y="12077"/>
                  <a:pt x="496992" y="1917"/>
                </a:cubicBezTo>
                <a:cubicBezTo>
                  <a:pt x="625008" y="-8243"/>
                  <a:pt x="700192" y="22237"/>
                  <a:pt x="777408" y="87261"/>
                </a:cubicBezTo>
                <a:cubicBezTo>
                  <a:pt x="854624" y="152285"/>
                  <a:pt x="903392" y="288429"/>
                  <a:pt x="960288" y="392061"/>
                </a:cubicBezTo>
                <a:cubicBezTo>
                  <a:pt x="1017184" y="495693"/>
                  <a:pt x="1082208" y="627773"/>
                  <a:pt x="1118784" y="709053"/>
                </a:cubicBezTo>
                <a:cubicBezTo>
                  <a:pt x="1155360" y="790333"/>
                  <a:pt x="1191936" y="796429"/>
                  <a:pt x="1179744" y="879741"/>
                </a:cubicBezTo>
                <a:cubicBezTo>
                  <a:pt x="1167552" y="963053"/>
                  <a:pt x="1070016" y="1202829"/>
                  <a:pt x="1045632" y="1208925"/>
                </a:cubicBezTo>
                <a:cubicBezTo>
                  <a:pt x="1021248" y="1215021"/>
                  <a:pt x="1057824" y="940701"/>
                  <a:pt x="1033440" y="916317"/>
                </a:cubicBezTo>
                <a:cubicBezTo>
                  <a:pt x="1009056" y="891933"/>
                  <a:pt x="927776" y="1099197"/>
                  <a:pt x="899328" y="1062621"/>
                </a:cubicBezTo>
                <a:cubicBezTo>
                  <a:pt x="870880" y="1026045"/>
                  <a:pt x="885104" y="727341"/>
                  <a:pt x="862752" y="696861"/>
                </a:cubicBezTo>
                <a:cubicBezTo>
                  <a:pt x="840400" y="666381"/>
                  <a:pt x="791632" y="914285"/>
                  <a:pt x="765216" y="879741"/>
                </a:cubicBezTo>
                <a:cubicBezTo>
                  <a:pt x="738800" y="845197"/>
                  <a:pt x="744896" y="526173"/>
                  <a:pt x="704256" y="489597"/>
                </a:cubicBezTo>
                <a:cubicBezTo>
                  <a:pt x="663616" y="453021"/>
                  <a:pt x="547792" y="684669"/>
                  <a:pt x="521376" y="660285"/>
                </a:cubicBezTo>
                <a:cubicBezTo>
                  <a:pt x="494960" y="635901"/>
                  <a:pt x="568112" y="361581"/>
                  <a:pt x="545760" y="343293"/>
                </a:cubicBezTo>
                <a:cubicBezTo>
                  <a:pt x="523408" y="325005"/>
                  <a:pt x="417744" y="566813"/>
                  <a:pt x="387264" y="550557"/>
                </a:cubicBezTo>
                <a:cubicBezTo>
                  <a:pt x="356784" y="534301"/>
                  <a:pt x="395392" y="272173"/>
                  <a:pt x="362880" y="245757"/>
                </a:cubicBezTo>
                <a:cubicBezTo>
                  <a:pt x="330368" y="219341"/>
                  <a:pt x="255184" y="402221"/>
                  <a:pt x="192192" y="392061"/>
                </a:cubicBezTo>
                <a:cubicBezTo>
                  <a:pt x="129200" y="381901"/>
                  <a:pt x="-41488" y="213245"/>
                  <a:pt x="9312" y="148221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385600">
            <a:off x="4812495" y="584749"/>
            <a:ext cx="402671" cy="1378854"/>
          </a:xfrm>
          <a:custGeom>
            <a:avLst/>
            <a:gdLst>
              <a:gd name="connsiteX0" fmla="*/ 61173 w 402671"/>
              <a:gd name="connsiteY0" fmla="*/ 1378019 h 1378854"/>
              <a:gd name="connsiteX1" fmla="*/ 213 w 402671"/>
              <a:gd name="connsiteY1" fmla="*/ 853763 h 1378854"/>
              <a:gd name="connsiteX2" fmla="*/ 48981 w 402671"/>
              <a:gd name="connsiteY2" fmla="*/ 280739 h 1378854"/>
              <a:gd name="connsiteX3" fmla="*/ 231861 w 402671"/>
              <a:gd name="connsiteY3" fmla="*/ 323 h 1378854"/>
              <a:gd name="connsiteX4" fmla="*/ 183093 w 402671"/>
              <a:gd name="connsiteY4" fmla="*/ 329507 h 1378854"/>
              <a:gd name="connsiteX5" fmla="*/ 390357 w 402671"/>
              <a:gd name="connsiteY5" fmla="*/ 122243 h 1378854"/>
              <a:gd name="connsiteX6" fmla="*/ 183093 w 402671"/>
              <a:gd name="connsiteY6" fmla="*/ 707459 h 1378854"/>
              <a:gd name="connsiteX7" fmla="*/ 402549 w 402671"/>
              <a:gd name="connsiteY7" fmla="*/ 512387 h 1378854"/>
              <a:gd name="connsiteX8" fmla="*/ 146517 w 402671"/>
              <a:gd name="connsiteY8" fmla="*/ 963491 h 1378854"/>
              <a:gd name="connsiteX9" fmla="*/ 61173 w 402671"/>
              <a:gd name="connsiteY9" fmla="*/ 1378019 h 137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671" h="1378854">
                <a:moveTo>
                  <a:pt x="61173" y="1378019"/>
                </a:moveTo>
                <a:cubicBezTo>
                  <a:pt x="36789" y="1359731"/>
                  <a:pt x="2245" y="1036643"/>
                  <a:pt x="213" y="853763"/>
                </a:cubicBezTo>
                <a:cubicBezTo>
                  <a:pt x="-1819" y="670883"/>
                  <a:pt x="10373" y="422979"/>
                  <a:pt x="48981" y="280739"/>
                </a:cubicBezTo>
                <a:cubicBezTo>
                  <a:pt x="87589" y="138499"/>
                  <a:pt x="209509" y="-7805"/>
                  <a:pt x="231861" y="323"/>
                </a:cubicBezTo>
                <a:cubicBezTo>
                  <a:pt x="254213" y="8451"/>
                  <a:pt x="156677" y="309187"/>
                  <a:pt x="183093" y="329507"/>
                </a:cubicBezTo>
                <a:cubicBezTo>
                  <a:pt x="209509" y="349827"/>
                  <a:pt x="390357" y="59251"/>
                  <a:pt x="390357" y="122243"/>
                </a:cubicBezTo>
                <a:cubicBezTo>
                  <a:pt x="390357" y="185235"/>
                  <a:pt x="181061" y="642435"/>
                  <a:pt x="183093" y="707459"/>
                </a:cubicBezTo>
                <a:cubicBezTo>
                  <a:pt x="185125" y="772483"/>
                  <a:pt x="408645" y="469715"/>
                  <a:pt x="402549" y="512387"/>
                </a:cubicBezTo>
                <a:cubicBezTo>
                  <a:pt x="396453" y="555059"/>
                  <a:pt x="197317" y="817187"/>
                  <a:pt x="146517" y="963491"/>
                </a:cubicBezTo>
                <a:cubicBezTo>
                  <a:pt x="95717" y="1109795"/>
                  <a:pt x="85557" y="1396307"/>
                  <a:pt x="61173" y="137801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386072" y="1675878"/>
            <a:ext cx="350519" cy="422427"/>
          </a:xfrm>
          <a:prstGeom prst="ellipse">
            <a:avLst/>
          </a:prstGeom>
          <a:solidFill>
            <a:srgbClr val="2AEC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50663" y="1880129"/>
            <a:ext cx="347472" cy="389199"/>
          </a:xfrm>
          <a:prstGeom prst="ellipse">
            <a:avLst/>
          </a:prstGeom>
          <a:solidFill>
            <a:srgbClr val="2AEC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23524" y="1880129"/>
            <a:ext cx="277240" cy="322908"/>
          </a:xfrm>
          <a:prstGeom prst="ellipse">
            <a:avLst/>
          </a:prstGeom>
          <a:solidFill>
            <a:srgbClr val="2AEC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63960" y="2191637"/>
            <a:ext cx="336804" cy="344364"/>
          </a:xfrm>
          <a:prstGeom prst="ellipse">
            <a:avLst/>
          </a:prstGeom>
          <a:solidFill>
            <a:srgbClr val="2AEC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rot="20771828">
            <a:off x="3997680" y="3986189"/>
            <a:ext cx="358361" cy="159952"/>
          </a:xfrm>
          <a:custGeom>
            <a:avLst/>
            <a:gdLst>
              <a:gd name="connsiteX0" fmla="*/ 4417 w 358361"/>
              <a:gd name="connsiteY0" fmla="*/ 24979 h 159952"/>
              <a:gd name="connsiteX1" fmla="*/ 236065 w 358361"/>
              <a:gd name="connsiteY1" fmla="*/ 146899 h 159952"/>
              <a:gd name="connsiteX2" fmla="*/ 357985 w 358361"/>
              <a:gd name="connsiteY2" fmla="*/ 146899 h 159952"/>
              <a:gd name="connsiteX3" fmla="*/ 199489 w 358361"/>
              <a:gd name="connsiteY3" fmla="*/ 61555 h 159952"/>
              <a:gd name="connsiteX4" fmla="*/ 89761 w 358361"/>
              <a:gd name="connsiteY4" fmla="*/ 595 h 159952"/>
              <a:gd name="connsiteX5" fmla="*/ 4417 w 358361"/>
              <a:gd name="connsiteY5" fmla="*/ 24979 h 15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1" h="159952">
                <a:moveTo>
                  <a:pt x="4417" y="24979"/>
                </a:moveTo>
                <a:cubicBezTo>
                  <a:pt x="28801" y="49363"/>
                  <a:pt x="177137" y="126579"/>
                  <a:pt x="236065" y="146899"/>
                </a:cubicBezTo>
                <a:cubicBezTo>
                  <a:pt x="294993" y="167219"/>
                  <a:pt x="364081" y="161123"/>
                  <a:pt x="357985" y="146899"/>
                </a:cubicBezTo>
                <a:cubicBezTo>
                  <a:pt x="351889" y="132675"/>
                  <a:pt x="244193" y="85939"/>
                  <a:pt x="199489" y="61555"/>
                </a:cubicBezTo>
                <a:cubicBezTo>
                  <a:pt x="154785" y="37171"/>
                  <a:pt x="116177" y="2627"/>
                  <a:pt x="89761" y="595"/>
                </a:cubicBezTo>
                <a:cubicBezTo>
                  <a:pt x="63345" y="-1437"/>
                  <a:pt x="-19967" y="595"/>
                  <a:pt x="4417" y="24979"/>
                </a:cubicBezTo>
                <a:close/>
              </a:path>
            </a:pathLst>
          </a:custGeom>
          <a:solidFill>
            <a:srgbClr val="F175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156803" y="3826237"/>
            <a:ext cx="307107" cy="79976"/>
          </a:xfrm>
          <a:custGeom>
            <a:avLst/>
            <a:gdLst>
              <a:gd name="connsiteX0" fmla="*/ 4417 w 358361"/>
              <a:gd name="connsiteY0" fmla="*/ 24979 h 159952"/>
              <a:gd name="connsiteX1" fmla="*/ 236065 w 358361"/>
              <a:gd name="connsiteY1" fmla="*/ 146899 h 159952"/>
              <a:gd name="connsiteX2" fmla="*/ 357985 w 358361"/>
              <a:gd name="connsiteY2" fmla="*/ 146899 h 159952"/>
              <a:gd name="connsiteX3" fmla="*/ 199489 w 358361"/>
              <a:gd name="connsiteY3" fmla="*/ 61555 h 159952"/>
              <a:gd name="connsiteX4" fmla="*/ 89761 w 358361"/>
              <a:gd name="connsiteY4" fmla="*/ 595 h 159952"/>
              <a:gd name="connsiteX5" fmla="*/ 4417 w 358361"/>
              <a:gd name="connsiteY5" fmla="*/ 24979 h 15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1" h="159952">
                <a:moveTo>
                  <a:pt x="4417" y="24979"/>
                </a:moveTo>
                <a:cubicBezTo>
                  <a:pt x="28801" y="49363"/>
                  <a:pt x="177137" y="126579"/>
                  <a:pt x="236065" y="146899"/>
                </a:cubicBezTo>
                <a:cubicBezTo>
                  <a:pt x="294993" y="167219"/>
                  <a:pt x="364081" y="161123"/>
                  <a:pt x="357985" y="146899"/>
                </a:cubicBezTo>
                <a:cubicBezTo>
                  <a:pt x="351889" y="132675"/>
                  <a:pt x="244193" y="85939"/>
                  <a:pt x="199489" y="61555"/>
                </a:cubicBezTo>
                <a:cubicBezTo>
                  <a:pt x="154785" y="37171"/>
                  <a:pt x="116177" y="2627"/>
                  <a:pt x="89761" y="595"/>
                </a:cubicBezTo>
                <a:cubicBezTo>
                  <a:pt x="63345" y="-1437"/>
                  <a:pt x="-19967" y="595"/>
                  <a:pt x="4417" y="24979"/>
                </a:cubicBezTo>
                <a:close/>
              </a:path>
            </a:pathLst>
          </a:custGeom>
          <a:solidFill>
            <a:srgbClr val="F175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41093" y="3562350"/>
            <a:ext cx="307107" cy="79976"/>
          </a:xfrm>
          <a:custGeom>
            <a:avLst/>
            <a:gdLst>
              <a:gd name="connsiteX0" fmla="*/ 4417 w 358361"/>
              <a:gd name="connsiteY0" fmla="*/ 24979 h 159952"/>
              <a:gd name="connsiteX1" fmla="*/ 236065 w 358361"/>
              <a:gd name="connsiteY1" fmla="*/ 146899 h 159952"/>
              <a:gd name="connsiteX2" fmla="*/ 357985 w 358361"/>
              <a:gd name="connsiteY2" fmla="*/ 146899 h 159952"/>
              <a:gd name="connsiteX3" fmla="*/ 199489 w 358361"/>
              <a:gd name="connsiteY3" fmla="*/ 61555 h 159952"/>
              <a:gd name="connsiteX4" fmla="*/ 89761 w 358361"/>
              <a:gd name="connsiteY4" fmla="*/ 595 h 159952"/>
              <a:gd name="connsiteX5" fmla="*/ 4417 w 358361"/>
              <a:gd name="connsiteY5" fmla="*/ 24979 h 15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1" h="159952">
                <a:moveTo>
                  <a:pt x="4417" y="24979"/>
                </a:moveTo>
                <a:cubicBezTo>
                  <a:pt x="28801" y="49363"/>
                  <a:pt x="177137" y="126579"/>
                  <a:pt x="236065" y="146899"/>
                </a:cubicBezTo>
                <a:cubicBezTo>
                  <a:pt x="294993" y="167219"/>
                  <a:pt x="364081" y="161123"/>
                  <a:pt x="357985" y="146899"/>
                </a:cubicBezTo>
                <a:cubicBezTo>
                  <a:pt x="351889" y="132675"/>
                  <a:pt x="244193" y="85939"/>
                  <a:pt x="199489" y="61555"/>
                </a:cubicBezTo>
                <a:cubicBezTo>
                  <a:pt x="154785" y="37171"/>
                  <a:pt x="116177" y="2627"/>
                  <a:pt x="89761" y="595"/>
                </a:cubicBezTo>
                <a:cubicBezTo>
                  <a:pt x="63345" y="-1437"/>
                  <a:pt x="-19967" y="595"/>
                  <a:pt x="4417" y="24979"/>
                </a:cubicBezTo>
                <a:close/>
              </a:path>
            </a:pathLst>
          </a:custGeom>
          <a:solidFill>
            <a:srgbClr val="F175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69480" y="3238504"/>
            <a:ext cx="199005" cy="79976"/>
          </a:xfrm>
          <a:custGeom>
            <a:avLst/>
            <a:gdLst>
              <a:gd name="connsiteX0" fmla="*/ 4417 w 358361"/>
              <a:gd name="connsiteY0" fmla="*/ 24979 h 159952"/>
              <a:gd name="connsiteX1" fmla="*/ 236065 w 358361"/>
              <a:gd name="connsiteY1" fmla="*/ 146899 h 159952"/>
              <a:gd name="connsiteX2" fmla="*/ 357985 w 358361"/>
              <a:gd name="connsiteY2" fmla="*/ 146899 h 159952"/>
              <a:gd name="connsiteX3" fmla="*/ 199489 w 358361"/>
              <a:gd name="connsiteY3" fmla="*/ 61555 h 159952"/>
              <a:gd name="connsiteX4" fmla="*/ 89761 w 358361"/>
              <a:gd name="connsiteY4" fmla="*/ 595 h 159952"/>
              <a:gd name="connsiteX5" fmla="*/ 4417 w 358361"/>
              <a:gd name="connsiteY5" fmla="*/ 24979 h 15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1" h="159952">
                <a:moveTo>
                  <a:pt x="4417" y="24979"/>
                </a:moveTo>
                <a:cubicBezTo>
                  <a:pt x="28801" y="49363"/>
                  <a:pt x="177137" y="126579"/>
                  <a:pt x="236065" y="146899"/>
                </a:cubicBezTo>
                <a:cubicBezTo>
                  <a:pt x="294993" y="167219"/>
                  <a:pt x="364081" y="161123"/>
                  <a:pt x="357985" y="146899"/>
                </a:cubicBezTo>
                <a:cubicBezTo>
                  <a:pt x="351889" y="132675"/>
                  <a:pt x="244193" y="85939"/>
                  <a:pt x="199489" y="61555"/>
                </a:cubicBezTo>
                <a:cubicBezTo>
                  <a:pt x="154785" y="37171"/>
                  <a:pt x="116177" y="2627"/>
                  <a:pt x="89761" y="595"/>
                </a:cubicBezTo>
                <a:cubicBezTo>
                  <a:pt x="63345" y="-1437"/>
                  <a:pt x="-19967" y="595"/>
                  <a:pt x="4417" y="24979"/>
                </a:cubicBezTo>
                <a:close/>
              </a:path>
            </a:pathLst>
          </a:custGeom>
          <a:solidFill>
            <a:srgbClr val="F175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591811" y="2952750"/>
            <a:ext cx="188617" cy="45719"/>
          </a:xfrm>
          <a:custGeom>
            <a:avLst/>
            <a:gdLst>
              <a:gd name="connsiteX0" fmla="*/ 4417 w 358361"/>
              <a:gd name="connsiteY0" fmla="*/ 24979 h 159952"/>
              <a:gd name="connsiteX1" fmla="*/ 236065 w 358361"/>
              <a:gd name="connsiteY1" fmla="*/ 146899 h 159952"/>
              <a:gd name="connsiteX2" fmla="*/ 357985 w 358361"/>
              <a:gd name="connsiteY2" fmla="*/ 146899 h 159952"/>
              <a:gd name="connsiteX3" fmla="*/ 199489 w 358361"/>
              <a:gd name="connsiteY3" fmla="*/ 61555 h 159952"/>
              <a:gd name="connsiteX4" fmla="*/ 89761 w 358361"/>
              <a:gd name="connsiteY4" fmla="*/ 595 h 159952"/>
              <a:gd name="connsiteX5" fmla="*/ 4417 w 358361"/>
              <a:gd name="connsiteY5" fmla="*/ 24979 h 15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1" h="159952">
                <a:moveTo>
                  <a:pt x="4417" y="24979"/>
                </a:moveTo>
                <a:cubicBezTo>
                  <a:pt x="28801" y="49363"/>
                  <a:pt x="177137" y="126579"/>
                  <a:pt x="236065" y="146899"/>
                </a:cubicBezTo>
                <a:cubicBezTo>
                  <a:pt x="294993" y="167219"/>
                  <a:pt x="364081" y="161123"/>
                  <a:pt x="357985" y="146899"/>
                </a:cubicBezTo>
                <a:cubicBezTo>
                  <a:pt x="351889" y="132675"/>
                  <a:pt x="244193" y="85939"/>
                  <a:pt x="199489" y="61555"/>
                </a:cubicBezTo>
                <a:cubicBezTo>
                  <a:pt x="154785" y="37171"/>
                  <a:pt x="116177" y="2627"/>
                  <a:pt x="89761" y="595"/>
                </a:cubicBezTo>
                <a:cubicBezTo>
                  <a:pt x="63345" y="-1437"/>
                  <a:pt x="-19967" y="595"/>
                  <a:pt x="4417" y="24979"/>
                </a:cubicBezTo>
                <a:close/>
              </a:path>
            </a:pathLst>
          </a:custGeom>
          <a:solidFill>
            <a:srgbClr val="F175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675209" y="2620297"/>
            <a:ext cx="168487" cy="45719"/>
          </a:xfrm>
          <a:custGeom>
            <a:avLst/>
            <a:gdLst>
              <a:gd name="connsiteX0" fmla="*/ 4417 w 358361"/>
              <a:gd name="connsiteY0" fmla="*/ 24979 h 159952"/>
              <a:gd name="connsiteX1" fmla="*/ 236065 w 358361"/>
              <a:gd name="connsiteY1" fmla="*/ 146899 h 159952"/>
              <a:gd name="connsiteX2" fmla="*/ 357985 w 358361"/>
              <a:gd name="connsiteY2" fmla="*/ 146899 h 159952"/>
              <a:gd name="connsiteX3" fmla="*/ 199489 w 358361"/>
              <a:gd name="connsiteY3" fmla="*/ 61555 h 159952"/>
              <a:gd name="connsiteX4" fmla="*/ 89761 w 358361"/>
              <a:gd name="connsiteY4" fmla="*/ 595 h 159952"/>
              <a:gd name="connsiteX5" fmla="*/ 4417 w 358361"/>
              <a:gd name="connsiteY5" fmla="*/ 24979 h 15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1" h="159952">
                <a:moveTo>
                  <a:pt x="4417" y="24979"/>
                </a:moveTo>
                <a:cubicBezTo>
                  <a:pt x="28801" y="49363"/>
                  <a:pt x="177137" y="126579"/>
                  <a:pt x="236065" y="146899"/>
                </a:cubicBezTo>
                <a:cubicBezTo>
                  <a:pt x="294993" y="167219"/>
                  <a:pt x="364081" y="161123"/>
                  <a:pt x="357985" y="146899"/>
                </a:cubicBezTo>
                <a:cubicBezTo>
                  <a:pt x="351889" y="132675"/>
                  <a:pt x="244193" y="85939"/>
                  <a:pt x="199489" y="61555"/>
                </a:cubicBezTo>
                <a:cubicBezTo>
                  <a:pt x="154785" y="37171"/>
                  <a:pt x="116177" y="2627"/>
                  <a:pt x="89761" y="595"/>
                </a:cubicBezTo>
                <a:cubicBezTo>
                  <a:pt x="63345" y="-1437"/>
                  <a:pt x="-19967" y="595"/>
                  <a:pt x="4417" y="24979"/>
                </a:cubicBezTo>
                <a:close/>
              </a:path>
            </a:pathLst>
          </a:custGeom>
          <a:solidFill>
            <a:srgbClr val="F175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72845" y="3961589"/>
            <a:ext cx="326869" cy="104576"/>
          </a:xfrm>
          <a:custGeom>
            <a:avLst/>
            <a:gdLst>
              <a:gd name="connsiteX0" fmla="*/ 295103 w 326869"/>
              <a:gd name="connsiteY0" fmla="*/ 95991 h 104576"/>
              <a:gd name="connsiteX1" fmla="*/ 221145 w 326869"/>
              <a:gd name="connsiteY1" fmla="*/ 95991 h 104576"/>
              <a:gd name="connsiteX2" fmla="*/ 5992 w 326869"/>
              <a:gd name="connsiteY2" fmla="*/ 8585 h 104576"/>
              <a:gd name="connsiteX3" fmla="*/ 73227 w 326869"/>
              <a:gd name="connsiteY3" fmla="*/ 8585 h 104576"/>
              <a:gd name="connsiteX4" fmla="*/ 214421 w 326869"/>
              <a:gd name="connsiteY4" fmla="*/ 55650 h 104576"/>
              <a:gd name="connsiteX5" fmla="*/ 321998 w 326869"/>
              <a:gd name="connsiteY5" fmla="*/ 48927 h 104576"/>
              <a:gd name="connsiteX6" fmla="*/ 295103 w 326869"/>
              <a:gd name="connsiteY6" fmla="*/ 95991 h 10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869" h="104576">
                <a:moveTo>
                  <a:pt x="295103" y="95991"/>
                </a:moveTo>
                <a:cubicBezTo>
                  <a:pt x="278294" y="103835"/>
                  <a:pt x="269330" y="110559"/>
                  <a:pt x="221145" y="95991"/>
                </a:cubicBezTo>
                <a:cubicBezTo>
                  <a:pt x="172960" y="81423"/>
                  <a:pt x="30645" y="23153"/>
                  <a:pt x="5992" y="8585"/>
                </a:cubicBezTo>
                <a:cubicBezTo>
                  <a:pt x="-18661" y="-5983"/>
                  <a:pt x="38489" y="741"/>
                  <a:pt x="73227" y="8585"/>
                </a:cubicBezTo>
                <a:cubicBezTo>
                  <a:pt x="107965" y="16429"/>
                  <a:pt x="172959" y="48926"/>
                  <a:pt x="214421" y="55650"/>
                </a:cubicBezTo>
                <a:cubicBezTo>
                  <a:pt x="255883" y="62374"/>
                  <a:pt x="306310" y="42204"/>
                  <a:pt x="321998" y="48927"/>
                </a:cubicBezTo>
                <a:cubicBezTo>
                  <a:pt x="337686" y="55650"/>
                  <a:pt x="311912" y="88147"/>
                  <a:pt x="295103" y="95991"/>
                </a:cubicBezTo>
                <a:close/>
              </a:path>
            </a:pathLst>
          </a:custGeom>
          <a:solidFill>
            <a:srgbClr val="F175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369948" y="3726073"/>
            <a:ext cx="326869" cy="104576"/>
          </a:xfrm>
          <a:custGeom>
            <a:avLst/>
            <a:gdLst>
              <a:gd name="connsiteX0" fmla="*/ 295103 w 326869"/>
              <a:gd name="connsiteY0" fmla="*/ 95991 h 104576"/>
              <a:gd name="connsiteX1" fmla="*/ 221145 w 326869"/>
              <a:gd name="connsiteY1" fmla="*/ 95991 h 104576"/>
              <a:gd name="connsiteX2" fmla="*/ 5992 w 326869"/>
              <a:gd name="connsiteY2" fmla="*/ 8585 h 104576"/>
              <a:gd name="connsiteX3" fmla="*/ 73227 w 326869"/>
              <a:gd name="connsiteY3" fmla="*/ 8585 h 104576"/>
              <a:gd name="connsiteX4" fmla="*/ 214421 w 326869"/>
              <a:gd name="connsiteY4" fmla="*/ 55650 h 104576"/>
              <a:gd name="connsiteX5" fmla="*/ 321998 w 326869"/>
              <a:gd name="connsiteY5" fmla="*/ 48927 h 104576"/>
              <a:gd name="connsiteX6" fmla="*/ 295103 w 326869"/>
              <a:gd name="connsiteY6" fmla="*/ 95991 h 10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869" h="104576">
                <a:moveTo>
                  <a:pt x="295103" y="95991"/>
                </a:moveTo>
                <a:cubicBezTo>
                  <a:pt x="278294" y="103835"/>
                  <a:pt x="269330" y="110559"/>
                  <a:pt x="221145" y="95991"/>
                </a:cubicBezTo>
                <a:cubicBezTo>
                  <a:pt x="172960" y="81423"/>
                  <a:pt x="30645" y="23153"/>
                  <a:pt x="5992" y="8585"/>
                </a:cubicBezTo>
                <a:cubicBezTo>
                  <a:pt x="-18661" y="-5983"/>
                  <a:pt x="38489" y="741"/>
                  <a:pt x="73227" y="8585"/>
                </a:cubicBezTo>
                <a:cubicBezTo>
                  <a:pt x="107965" y="16429"/>
                  <a:pt x="172959" y="48926"/>
                  <a:pt x="214421" y="55650"/>
                </a:cubicBezTo>
                <a:cubicBezTo>
                  <a:pt x="255883" y="62374"/>
                  <a:pt x="306310" y="42204"/>
                  <a:pt x="321998" y="48927"/>
                </a:cubicBezTo>
                <a:cubicBezTo>
                  <a:pt x="337686" y="55650"/>
                  <a:pt x="311912" y="88147"/>
                  <a:pt x="295103" y="95991"/>
                </a:cubicBezTo>
                <a:close/>
              </a:path>
            </a:pathLst>
          </a:custGeom>
          <a:solidFill>
            <a:srgbClr val="F175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550663" y="3448739"/>
            <a:ext cx="240576" cy="104576"/>
          </a:xfrm>
          <a:custGeom>
            <a:avLst/>
            <a:gdLst>
              <a:gd name="connsiteX0" fmla="*/ 295103 w 326869"/>
              <a:gd name="connsiteY0" fmla="*/ 95991 h 104576"/>
              <a:gd name="connsiteX1" fmla="*/ 221145 w 326869"/>
              <a:gd name="connsiteY1" fmla="*/ 95991 h 104576"/>
              <a:gd name="connsiteX2" fmla="*/ 5992 w 326869"/>
              <a:gd name="connsiteY2" fmla="*/ 8585 h 104576"/>
              <a:gd name="connsiteX3" fmla="*/ 73227 w 326869"/>
              <a:gd name="connsiteY3" fmla="*/ 8585 h 104576"/>
              <a:gd name="connsiteX4" fmla="*/ 214421 w 326869"/>
              <a:gd name="connsiteY4" fmla="*/ 55650 h 104576"/>
              <a:gd name="connsiteX5" fmla="*/ 321998 w 326869"/>
              <a:gd name="connsiteY5" fmla="*/ 48927 h 104576"/>
              <a:gd name="connsiteX6" fmla="*/ 295103 w 326869"/>
              <a:gd name="connsiteY6" fmla="*/ 95991 h 10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869" h="104576">
                <a:moveTo>
                  <a:pt x="295103" y="95991"/>
                </a:moveTo>
                <a:cubicBezTo>
                  <a:pt x="278294" y="103835"/>
                  <a:pt x="269330" y="110559"/>
                  <a:pt x="221145" y="95991"/>
                </a:cubicBezTo>
                <a:cubicBezTo>
                  <a:pt x="172960" y="81423"/>
                  <a:pt x="30645" y="23153"/>
                  <a:pt x="5992" y="8585"/>
                </a:cubicBezTo>
                <a:cubicBezTo>
                  <a:pt x="-18661" y="-5983"/>
                  <a:pt x="38489" y="741"/>
                  <a:pt x="73227" y="8585"/>
                </a:cubicBezTo>
                <a:cubicBezTo>
                  <a:pt x="107965" y="16429"/>
                  <a:pt x="172959" y="48926"/>
                  <a:pt x="214421" y="55650"/>
                </a:cubicBezTo>
                <a:cubicBezTo>
                  <a:pt x="255883" y="62374"/>
                  <a:pt x="306310" y="42204"/>
                  <a:pt x="321998" y="48927"/>
                </a:cubicBezTo>
                <a:cubicBezTo>
                  <a:pt x="337686" y="55650"/>
                  <a:pt x="311912" y="88147"/>
                  <a:pt x="295103" y="95991"/>
                </a:cubicBezTo>
                <a:close/>
              </a:path>
            </a:pathLst>
          </a:custGeom>
          <a:solidFill>
            <a:srgbClr val="F175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608845" y="3170634"/>
            <a:ext cx="237958" cy="67737"/>
          </a:xfrm>
          <a:custGeom>
            <a:avLst/>
            <a:gdLst>
              <a:gd name="connsiteX0" fmla="*/ 295103 w 326869"/>
              <a:gd name="connsiteY0" fmla="*/ 95991 h 104576"/>
              <a:gd name="connsiteX1" fmla="*/ 221145 w 326869"/>
              <a:gd name="connsiteY1" fmla="*/ 95991 h 104576"/>
              <a:gd name="connsiteX2" fmla="*/ 5992 w 326869"/>
              <a:gd name="connsiteY2" fmla="*/ 8585 h 104576"/>
              <a:gd name="connsiteX3" fmla="*/ 73227 w 326869"/>
              <a:gd name="connsiteY3" fmla="*/ 8585 h 104576"/>
              <a:gd name="connsiteX4" fmla="*/ 214421 w 326869"/>
              <a:gd name="connsiteY4" fmla="*/ 55650 h 104576"/>
              <a:gd name="connsiteX5" fmla="*/ 321998 w 326869"/>
              <a:gd name="connsiteY5" fmla="*/ 48927 h 104576"/>
              <a:gd name="connsiteX6" fmla="*/ 295103 w 326869"/>
              <a:gd name="connsiteY6" fmla="*/ 95991 h 10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869" h="104576">
                <a:moveTo>
                  <a:pt x="295103" y="95991"/>
                </a:moveTo>
                <a:cubicBezTo>
                  <a:pt x="278294" y="103835"/>
                  <a:pt x="269330" y="110559"/>
                  <a:pt x="221145" y="95991"/>
                </a:cubicBezTo>
                <a:cubicBezTo>
                  <a:pt x="172960" y="81423"/>
                  <a:pt x="30645" y="23153"/>
                  <a:pt x="5992" y="8585"/>
                </a:cubicBezTo>
                <a:cubicBezTo>
                  <a:pt x="-18661" y="-5983"/>
                  <a:pt x="38489" y="741"/>
                  <a:pt x="73227" y="8585"/>
                </a:cubicBezTo>
                <a:cubicBezTo>
                  <a:pt x="107965" y="16429"/>
                  <a:pt x="172959" y="48926"/>
                  <a:pt x="214421" y="55650"/>
                </a:cubicBezTo>
                <a:cubicBezTo>
                  <a:pt x="255883" y="62374"/>
                  <a:pt x="306310" y="42204"/>
                  <a:pt x="321998" y="48927"/>
                </a:cubicBezTo>
                <a:cubicBezTo>
                  <a:pt x="337686" y="55650"/>
                  <a:pt x="311912" y="88147"/>
                  <a:pt x="295103" y="95991"/>
                </a:cubicBezTo>
                <a:close/>
              </a:path>
            </a:pathLst>
          </a:custGeom>
          <a:solidFill>
            <a:srgbClr val="F175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696817" y="2768887"/>
            <a:ext cx="183684" cy="95675"/>
          </a:xfrm>
          <a:custGeom>
            <a:avLst/>
            <a:gdLst>
              <a:gd name="connsiteX0" fmla="*/ 295103 w 326869"/>
              <a:gd name="connsiteY0" fmla="*/ 95991 h 104576"/>
              <a:gd name="connsiteX1" fmla="*/ 221145 w 326869"/>
              <a:gd name="connsiteY1" fmla="*/ 95991 h 104576"/>
              <a:gd name="connsiteX2" fmla="*/ 5992 w 326869"/>
              <a:gd name="connsiteY2" fmla="*/ 8585 h 104576"/>
              <a:gd name="connsiteX3" fmla="*/ 73227 w 326869"/>
              <a:gd name="connsiteY3" fmla="*/ 8585 h 104576"/>
              <a:gd name="connsiteX4" fmla="*/ 214421 w 326869"/>
              <a:gd name="connsiteY4" fmla="*/ 55650 h 104576"/>
              <a:gd name="connsiteX5" fmla="*/ 321998 w 326869"/>
              <a:gd name="connsiteY5" fmla="*/ 48927 h 104576"/>
              <a:gd name="connsiteX6" fmla="*/ 295103 w 326869"/>
              <a:gd name="connsiteY6" fmla="*/ 95991 h 10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869" h="104576">
                <a:moveTo>
                  <a:pt x="295103" y="95991"/>
                </a:moveTo>
                <a:cubicBezTo>
                  <a:pt x="278294" y="103835"/>
                  <a:pt x="269330" y="110559"/>
                  <a:pt x="221145" y="95991"/>
                </a:cubicBezTo>
                <a:cubicBezTo>
                  <a:pt x="172960" y="81423"/>
                  <a:pt x="30645" y="23153"/>
                  <a:pt x="5992" y="8585"/>
                </a:cubicBezTo>
                <a:cubicBezTo>
                  <a:pt x="-18661" y="-5983"/>
                  <a:pt x="38489" y="741"/>
                  <a:pt x="73227" y="8585"/>
                </a:cubicBezTo>
                <a:cubicBezTo>
                  <a:pt x="107965" y="16429"/>
                  <a:pt x="172959" y="48926"/>
                  <a:pt x="214421" y="55650"/>
                </a:cubicBezTo>
                <a:cubicBezTo>
                  <a:pt x="255883" y="62374"/>
                  <a:pt x="306310" y="42204"/>
                  <a:pt x="321998" y="48927"/>
                </a:cubicBezTo>
                <a:cubicBezTo>
                  <a:pt x="337686" y="55650"/>
                  <a:pt x="311912" y="88147"/>
                  <a:pt x="295103" y="95991"/>
                </a:cubicBezTo>
                <a:close/>
              </a:path>
            </a:pathLst>
          </a:custGeom>
          <a:solidFill>
            <a:srgbClr val="F1750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D:\thống kê học truc tuyen nam tuan 10\tuan 13\Photos\20211218_2337229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b="-15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thống kê học truc tuyen nam tuan 10\tuan 13\Photos\20211218_2334131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2" t="38324" r="40818" b="35123"/>
          <a:stretch/>
        </p:blipFill>
        <p:spPr bwMode="auto">
          <a:xfrm rot="5400000">
            <a:off x="2569100" y="79143"/>
            <a:ext cx="4648200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2926080" y="263246"/>
            <a:ext cx="3010486" cy="4294686"/>
          </a:xfrm>
          <a:custGeom>
            <a:avLst/>
            <a:gdLst>
              <a:gd name="connsiteX0" fmla="*/ 3010486 w 3010486"/>
              <a:gd name="connsiteY0" fmla="*/ 1213862 h 4294686"/>
              <a:gd name="connsiteX1" fmla="*/ 2926080 w 3010486"/>
              <a:gd name="connsiteY1" fmla="*/ 960643 h 4294686"/>
              <a:gd name="connsiteX2" fmla="*/ 2743200 w 3010486"/>
              <a:gd name="connsiteY2" fmla="*/ 665222 h 4294686"/>
              <a:gd name="connsiteX3" fmla="*/ 2602523 w 3010486"/>
              <a:gd name="connsiteY3" fmla="*/ 397936 h 4294686"/>
              <a:gd name="connsiteX4" fmla="*/ 2391508 w 3010486"/>
              <a:gd name="connsiteY4" fmla="*/ 271326 h 4294686"/>
              <a:gd name="connsiteX5" fmla="*/ 2025748 w 3010486"/>
              <a:gd name="connsiteY5" fmla="*/ 144717 h 4294686"/>
              <a:gd name="connsiteX6" fmla="*/ 1631852 w 3010486"/>
              <a:gd name="connsiteY6" fmla="*/ 4040 h 4294686"/>
              <a:gd name="connsiteX7" fmla="*/ 1350498 w 3010486"/>
              <a:gd name="connsiteY7" fmla="*/ 46243 h 4294686"/>
              <a:gd name="connsiteX8" fmla="*/ 1041009 w 3010486"/>
              <a:gd name="connsiteY8" fmla="*/ 130649 h 4294686"/>
              <a:gd name="connsiteX9" fmla="*/ 661182 w 3010486"/>
              <a:gd name="connsiteY9" fmla="*/ 313529 h 4294686"/>
              <a:gd name="connsiteX10" fmla="*/ 534572 w 3010486"/>
              <a:gd name="connsiteY10" fmla="*/ 454206 h 4294686"/>
              <a:gd name="connsiteX11" fmla="*/ 351692 w 3010486"/>
              <a:gd name="connsiteY11" fmla="*/ 721492 h 4294686"/>
              <a:gd name="connsiteX12" fmla="*/ 154745 w 3010486"/>
              <a:gd name="connsiteY12" fmla="*/ 1016914 h 4294686"/>
              <a:gd name="connsiteX13" fmla="*/ 56271 w 3010486"/>
              <a:gd name="connsiteY13" fmla="*/ 1678096 h 4294686"/>
              <a:gd name="connsiteX14" fmla="*/ 70338 w 3010486"/>
              <a:gd name="connsiteY14" fmla="*/ 2071991 h 4294686"/>
              <a:gd name="connsiteX15" fmla="*/ 112542 w 3010486"/>
              <a:gd name="connsiteY15" fmla="*/ 2409616 h 4294686"/>
              <a:gd name="connsiteX16" fmla="*/ 126609 w 3010486"/>
              <a:gd name="connsiteY16" fmla="*/ 2887917 h 4294686"/>
              <a:gd name="connsiteX17" fmla="*/ 140677 w 3010486"/>
              <a:gd name="connsiteY17" fmla="*/ 3141136 h 4294686"/>
              <a:gd name="connsiteX18" fmla="*/ 140677 w 3010486"/>
              <a:gd name="connsiteY18" fmla="*/ 3408422 h 4294686"/>
              <a:gd name="connsiteX19" fmla="*/ 140677 w 3010486"/>
              <a:gd name="connsiteY19" fmla="*/ 3619437 h 4294686"/>
              <a:gd name="connsiteX20" fmla="*/ 112542 w 3010486"/>
              <a:gd name="connsiteY20" fmla="*/ 3760114 h 4294686"/>
              <a:gd name="connsiteX21" fmla="*/ 84406 w 3010486"/>
              <a:gd name="connsiteY21" fmla="*/ 3928926 h 4294686"/>
              <a:gd name="connsiteX22" fmla="*/ 42203 w 3010486"/>
              <a:gd name="connsiteY22" fmla="*/ 4168077 h 4294686"/>
              <a:gd name="connsiteX23" fmla="*/ 14068 w 3010486"/>
              <a:gd name="connsiteY23" fmla="*/ 4238416 h 4294686"/>
              <a:gd name="connsiteX24" fmla="*/ 0 w 3010486"/>
              <a:gd name="connsiteY24" fmla="*/ 4294686 h 429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10486" h="4294686">
                <a:moveTo>
                  <a:pt x="3010486" y="1213862"/>
                </a:moveTo>
                <a:cubicBezTo>
                  <a:pt x="2990557" y="1132972"/>
                  <a:pt x="2970628" y="1052083"/>
                  <a:pt x="2926080" y="960643"/>
                </a:cubicBezTo>
                <a:cubicBezTo>
                  <a:pt x="2881532" y="869203"/>
                  <a:pt x="2797126" y="759006"/>
                  <a:pt x="2743200" y="665222"/>
                </a:cubicBezTo>
                <a:cubicBezTo>
                  <a:pt x="2689274" y="571438"/>
                  <a:pt x="2661138" y="463585"/>
                  <a:pt x="2602523" y="397936"/>
                </a:cubicBezTo>
                <a:cubicBezTo>
                  <a:pt x="2543908" y="332287"/>
                  <a:pt x="2487637" y="313529"/>
                  <a:pt x="2391508" y="271326"/>
                </a:cubicBezTo>
                <a:cubicBezTo>
                  <a:pt x="2295379" y="229123"/>
                  <a:pt x="2025748" y="144717"/>
                  <a:pt x="2025748" y="144717"/>
                </a:cubicBezTo>
                <a:cubicBezTo>
                  <a:pt x="1899139" y="100169"/>
                  <a:pt x="1744394" y="20452"/>
                  <a:pt x="1631852" y="4040"/>
                </a:cubicBezTo>
                <a:cubicBezTo>
                  <a:pt x="1519310" y="-12372"/>
                  <a:pt x="1448972" y="25142"/>
                  <a:pt x="1350498" y="46243"/>
                </a:cubicBezTo>
                <a:cubicBezTo>
                  <a:pt x="1252024" y="67344"/>
                  <a:pt x="1155895" y="86101"/>
                  <a:pt x="1041009" y="130649"/>
                </a:cubicBezTo>
                <a:cubicBezTo>
                  <a:pt x="926123" y="175197"/>
                  <a:pt x="745588" y="259603"/>
                  <a:pt x="661182" y="313529"/>
                </a:cubicBezTo>
                <a:cubicBezTo>
                  <a:pt x="576776" y="367455"/>
                  <a:pt x="586154" y="386212"/>
                  <a:pt x="534572" y="454206"/>
                </a:cubicBezTo>
                <a:cubicBezTo>
                  <a:pt x="482990" y="522200"/>
                  <a:pt x="414996" y="627707"/>
                  <a:pt x="351692" y="721492"/>
                </a:cubicBezTo>
                <a:cubicBezTo>
                  <a:pt x="288388" y="815277"/>
                  <a:pt x="203982" y="857480"/>
                  <a:pt x="154745" y="1016914"/>
                </a:cubicBezTo>
                <a:cubicBezTo>
                  <a:pt x="105508" y="1176348"/>
                  <a:pt x="70339" y="1502250"/>
                  <a:pt x="56271" y="1678096"/>
                </a:cubicBezTo>
                <a:cubicBezTo>
                  <a:pt x="42203" y="1853942"/>
                  <a:pt x="60959" y="1950071"/>
                  <a:pt x="70338" y="2071991"/>
                </a:cubicBezTo>
                <a:cubicBezTo>
                  <a:pt x="79716" y="2193911"/>
                  <a:pt x="103163" y="2273628"/>
                  <a:pt x="112542" y="2409616"/>
                </a:cubicBezTo>
                <a:cubicBezTo>
                  <a:pt x="121921" y="2545604"/>
                  <a:pt x="121920" y="2765997"/>
                  <a:pt x="126609" y="2887917"/>
                </a:cubicBezTo>
                <a:cubicBezTo>
                  <a:pt x="131298" y="3009837"/>
                  <a:pt x="138332" y="3054385"/>
                  <a:pt x="140677" y="3141136"/>
                </a:cubicBezTo>
                <a:cubicBezTo>
                  <a:pt x="143022" y="3227887"/>
                  <a:pt x="140677" y="3408422"/>
                  <a:pt x="140677" y="3408422"/>
                </a:cubicBezTo>
                <a:cubicBezTo>
                  <a:pt x="140677" y="3488139"/>
                  <a:pt x="145366" y="3560822"/>
                  <a:pt x="140677" y="3619437"/>
                </a:cubicBezTo>
                <a:cubicBezTo>
                  <a:pt x="135988" y="3678052"/>
                  <a:pt x="121920" y="3708533"/>
                  <a:pt x="112542" y="3760114"/>
                </a:cubicBezTo>
                <a:cubicBezTo>
                  <a:pt x="103164" y="3811695"/>
                  <a:pt x="96129" y="3860932"/>
                  <a:pt x="84406" y="3928926"/>
                </a:cubicBezTo>
                <a:cubicBezTo>
                  <a:pt x="72683" y="3996920"/>
                  <a:pt x="53926" y="4116495"/>
                  <a:pt x="42203" y="4168077"/>
                </a:cubicBezTo>
                <a:cubicBezTo>
                  <a:pt x="30480" y="4219659"/>
                  <a:pt x="21102" y="4217315"/>
                  <a:pt x="14068" y="4238416"/>
                </a:cubicBezTo>
                <a:cubicBezTo>
                  <a:pt x="7034" y="4259518"/>
                  <a:pt x="3517" y="4277102"/>
                  <a:pt x="0" y="4294686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106572" y="478302"/>
            <a:ext cx="731520" cy="1350498"/>
          </a:xfrm>
          <a:custGeom>
            <a:avLst/>
            <a:gdLst>
              <a:gd name="connsiteX0" fmla="*/ 731520 w 731520"/>
              <a:gd name="connsiteY0" fmla="*/ 1350498 h 1350498"/>
              <a:gd name="connsiteX1" fmla="*/ 478302 w 731520"/>
              <a:gd name="connsiteY1" fmla="*/ 956603 h 1350498"/>
              <a:gd name="connsiteX2" fmla="*/ 225083 w 731520"/>
              <a:gd name="connsiteY2" fmla="*/ 393895 h 1350498"/>
              <a:gd name="connsiteX3" fmla="*/ 0 w 731520"/>
              <a:gd name="connsiteY3" fmla="*/ 0 h 135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1350498">
                <a:moveTo>
                  <a:pt x="731520" y="1350498"/>
                </a:moveTo>
                <a:cubicBezTo>
                  <a:pt x="647114" y="1233267"/>
                  <a:pt x="562708" y="1116037"/>
                  <a:pt x="478302" y="956603"/>
                </a:cubicBezTo>
                <a:cubicBezTo>
                  <a:pt x="393896" y="797169"/>
                  <a:pt x="304800" y="553329"/>
                  <a:pt x="225083" y="393895"/>
                </a:cubicBezTo>
                <a:cubicBezTo>
                  <a:pt x="145366" y="234461"/>
                  <a:pt x="72683" y="11723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164037" y="365760"/>
            <a:ext cx="1580162" cy="1732415"/>
          </a:xfrm>
          <a:custGeom>
            <a:avLst/>
            <a:gdLst>
              <a:gd name="connsiteX0" fmla="*/ 1547446 w 1580162"/>
              <a:gd name="connsiteY0" fmla="*/ 1716258 h 1732415"/>
              <a:gd name="connsiteX1" fmla="*/ 1477108 w 1580162"/>
              <a:gd name="connsiteY1" fmla="*/ 1561514 h 1732415"/>
              <a:gd name="connsiteX2" fmla="*/ 689317 w 1580162"/>
              <a:gd name="connsiteY2" fmla="*/ 492369 h 1732415"/>
              <a:gd name="connsiteX3" fmla="*/ 0 w 1580162"/>
              <a:gd name="connsiteY3" fmla="*/ 0 h 173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162" h="1732415">
                <a:moveTo>
                  <a:pt x="1547446" y="1716258"/>
                </a:moveTo>
                <a:cubicBezTo>
                  <a:pt x="1583787" y="1740876"/>
                  <a:pt x="1620129" y="1765495"/>
                  <a:pt x="1477108" y="1561514"/>
                </a:cubicBezTo>
                <a:cubicBezTo>
                  <a:pt x="1334087" y="1357533"/>
                  <a:pt x="935502" y="752621"/>
                  <a:pt x="689317" y="492369"/>
                </a:cubicBezTo>
                <a:cubicBezTo>
                  <a:pt x="443132" y="232117"/>
                  <a:pt x="221566" y="116058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615397" y="604911"/>
            <a:ext cx="1941341" cy="1772529"/>
          </a:xfrm>
          <a:custGeom>
            <a:avLst/>
            <a:gdLst>
              <a:gd name="connsiteX0" fmla="*/ 1941341 w 1941341"/>
              <a:gd name="connsiteY0" fmla="*/ 1772529 h 1772529"/>
              <a:gd name="connsiteX1" fmla="*/ 1111348 w 1941341"/>
              <a:gd name="connsiteY1" fmla="*/ 675249 h 1772529"/>
              <a:gd name="connsiteX2" fmla="*/ 0 w 1941341"/>
              <a:gd name="connsiteY2" fmla="*/ 0 h 17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1341" h="1772529">
                <a:moveTo>
                  <a:pt x="1941341" y="1772529"/>
                </a:moveTo>
                <a:cubicBezTo>
                  <a:pt x="1688123" y="1371599"/>
                  <a:pt x="1434905" y="970670"/>
                  <a:pt x="1111348" y="675249"/>
                </a:cubicBezTo>
                <a:cubicBezTo>
                  <a:pt x="787791" y="379828"/>
                  <a:pt x="393895" y="18991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07434" y="1069145"/>
            <a:ext cx="2053883" cy="1645920"/>
          </a:xfrm>
          <a:custGeom>
            <a:avLst/>
            <a:gdLst>
              <a:gd name="connsiteX0" fmla="*/ 2053883 w 2053883"/>
              <a:gd name="connsiteY0" fmla="*/ 1645920 h 1645920"/>
              <a:gd name="connsiteX1" fmla="*/ 1364566 w 2053883"/>
              <a:gd name="connsiteY1" fmla="*/ 703384 h 1645920"/>
              <a:gd name="connsiteX2" fmla="*/ 0 w 2053883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883" h="1645920">
                <a:moveTo>
                  <a:pt x="2053883" y="1645920"/>
                </a:moveTo>
                <a:cubicBezTo>
                  <a:pt x="1880381" y="1311812"/>
                  <a:pt x="1706880" y="977704"/>
                  <a:pt x="1364566" y="703384"/>
                </a:cubicBezTo>
                <a:cubicBezTo>
                  <a:pt x="1022252" y="429064"/>
                  <a:pt x="511126" y="214532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24554" y="1617785"/>
            <a:ext cx="1941341" cy="1364566"/>
          </a:xfrm>
          <a:custGeom>
            <a:avLst/>
            <a:gdLst>
              <a:gd name="connsiteX0" fmla="*/ 1941341 w 1941341"/>
              <a:gd name="connsiteY0" fmla="*/ 1364566 h 1364566"/>
              <a:gd name="connsiteX1" fmla="*/ 1364566 w 1941341"/>
              <a:gd name="connsiteY1" fmla="*/ 633046 h 1364566"/>
              <a:gd name="connsiteX2" fmla="*/ 0 w 1941341"/>
              <a:gd name="connsiteY2" fmla="*/ 0 h 13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1341" h="1364566">
                <a:moveTo>
                  <a:pt x="1941341" y="1364566"/>
                </a:moveTo>
                <a:cubicBezTo>
                  <a:pt x="1814732" y="1112520"/>
                  <a:pt x="1688123" y="860474"/>
                  <a:pt x="1364566" y="633046"/>
                </a:cubicBezTo>
                <a:cubicBezTo>
                  <a:pt x="1041009" y="405618"/>
                  <a:pt x="520504" y="202809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96418" y="2110154"/>
            <a:ext cx="1645920" cy="1153551"/>
          </a:xfrm>
          <a:custGeom>
            <a:avLst/>
            <a:gdLst>
              <a:gd name="connsiteX0" fmla="*/ 1645920 w 1645920"/>
              <a:gd name="connsiteY0" fmla="*/ 1153551 h 1153551"/>
              <a:gd name="connsiteX1" fmla="*/ 998807 w 1645920"/>
              <a:gd name="connsiteY1" fmla="*/ 379828 h 1153551"/>
              <a:gd name="connsiteX2" fmla="*/ 0 w 1645920"/>
              <a:gd name="connsiteY2" fmla="*/ 0 h 11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5920" h="1153551">
                <a:moveTo>
                  <a:pt x="1645920" y="1153551"/>
                </a:moveTo>
                <a:cubicBezTo>
                  <a:pt x="1459523" y="862818"/>
                  <a:pt x="1273127" y="572086"/>
                  <a:pt x="998807" y="379828"/>
                </a:cubicBezTo>
                <a:cubicBezTo>
                  <a:pt x="724487" y="187570"/>
                  <a:pt x="362243" y="93785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024554" y="2630658"/>
            <a:ext cx="1322363" cy="900333"/>
          </a:xfrm>
          <a:custGeom>
            <a:avLst/>
            <a:gdLst>
              <a:gd name="connsiteX0" fmla="*/ 1322363 w 1322363"/>
              <a:gd name="connsiteY0" fmla="*/ 900333 h 900333"/>
              <a:gd name="connsiteX1" fmla="*/ 633046 w 1322363"/>
              <a:gd name="connsiteY1" fmla="*/ 196948 h 900333"/>
              <a:gd name="connsiteX2" fmla="*/ 0 w 1322363"/>
              <a:gd name="connsiteY2" fmla="*/ 0 h 90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363" h="900333">
                <a:moveTo>
                  <a:pt x="1322363" y="900333"/>
                </a:moveTo>
                <a:cubicBezTo>
                  <a:pt x="1087901" y="623668"/>
                  <a:pt x="853440" y="347003"/>
                  <a:pt x="633046" y="196948"/>
                </a:cubicBezTo>
                <a:cubicBezTo>
                  <a:pt x="412652" y="46892"/>
                  <a:pt x="206326" y="234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094891" y="3263705"/>
            <a:ext cx="948603" cy="567590"/>
          </a:xfrm>
          <a:custGeom>
            <a:avLst/>
            <a:gdLst>
              <a:gd name="connsiteX0" fmla="*/ 956603 w 976738"/>
              <a:gd name="connsiteY0" fmla="*/ 695679 h 714629"/>
              <a:gd name="connsiteX1" fmla="*/ 914400 w 976738"/>
              <a:gd name="connsiteY1" fmla="*/ 639408 h 714629"/>
              <a:gd name="connsiteX2" fmla="*/ 436098 w 976738"/>
              <a:gd name="connsiteY2" fmla="*/ 90768 h 714629"/>
              <a:gd name="connsiteX3" fmla="*/ 0 w 976738"/>
              <a:gd name="connsiteY3" fmla="*/ 6362 h 71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738" h="714629">
                <a:moveTo>
                  <a:pt x="956603" y="695679"/>
                </a:moveTo>
                <a:cubicBezTo>
                  <a:pt x="978877" y="717953"/>
                  <a:pt x="1001151" y="740227"/>
                  <a:pt x="914400" y="639408"/>
                </a:cubicBezTo>
                <a:cubicBezTo>
                  <a:pt x="827649" y="538589"/>
                  <a:pt x="588498" y="196276"/>
                  <a:pt x="436098" y="90768"/>
                </a:cubicBezTo>
                <a:cubicBezTo>
                  <a:pt x="283698" y="-14740"/>
                  <a:pt x="141849" y="-4189"/>
                  <a:pt x="0" y="63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094892" y="3773911"/>
            <a:ext cx="576776" cy="277584"/>
          </a:xfrm>
          <a:custGeom>
            <a:avLst/>
            <a:gdLst>
              <a:gd name="connsiteX0" fmla="*/ 576776 w 576776"/>
              <a:gd name="connsiteY0" fmla="*/ 277584 h 277584"/>
              <a:gd name="connsiteX1" fmla="*/ 182880 w 576776"/>
              <a:gd name="connsiteY1" fmla="*/ 24366 h 277584"/>
              <a:gd name="connsiteX2" fmla="*/ 0 w 576776"/>
              <a:gd name="connsiteY2" fmla="*/ 24366 h 27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776" h="277584">
                <a:moveTo>
                  <a:pt x="576776" y="277584"/>
                </a:moveTo>
                <a:cubicBezTo>
                  <a:pt x="427892" y="172076"/>
                  <a:pt x="279009" y="66569"/>
                  <a:pt x="182880" y="24366"/>
                </a:cubicBezTo>
                <a:cubicBezTo>
                  <a:pt x="86751" y="-17837"/>
                  <a:pt x="43375" y="3264"/>
                  <a:pt x="0" y="24366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8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thống kê học truc tuyen nam tuan 10\tuan 13\Photos\20211218_2334131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2" t="38324" r="40818" b="35123"/>
          <a:stretch/>
        </p:blipFill>
        <p:spPr bwMode="auto">
          <a:xfrm rot="5400000">
            <a:off x="2569100" y="79143"/>
            <a:ext cx="4648200" cy="46048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2926080" y="263246"/>
            <a:ext cx="3010486" cy="4294686"/>
          </a:xfrm>
          <a:custGeom>
            <a:avLst/>
            <a:gdLst>
              <a:gd name="connsiteX0" fmla="*/ 3010486 w 3010486"/>
              <a:gd name="connsiteY0" fmla="*/ 1213862 h 4294686"/>
              <a:gd name="connsiteX1" fmla="*/ 2926080 w 3010486"/>
              <a:gd name="connsiteY1" fmla="*/ 960643 h 4294686"/>
              <a:gd name="connsiteX2" fmla="*/ 2743200 w 3010486"/>
              <a:gd name="connsiteY2" fmla="*/ 665222 h 4294686"/>
              <a:gd name="connsiteX3" fmla="*/ 2602523 w 3010486"/>
              <a:gd name="connsiteY3" fmla="*/ 397936 h 4294686"/>
              <a:gd name="connsiteX4" fmla="*/ 2391508 w 3010486"/>
              <a:gd name="connsiteY4" fmla="*/ 271326 h 4294686"/>
              <a:gd name="connsiteX5" fmla="*/ 2025748 w 3010486"/>
              <a:gd name="connsiteY5" fmla="*/ 144717 h 4294686"/>
              <a:gd name="connsiteX6" fmla="*/ 1631852 w 3010486"/>
              <a:gd name="connsiteY6" fmla="*/ 4040 h 4294686"/>
              <a:gd name="connsiteX7" fmla="*/ 1350498 w 3010486"/>
              <a:gd name="connsiteY7" fmla="*/ 46243 h 4294686"/>
              <a:gd name="connsiteX8" fmla="*/ 1041009 w 3010486"/>
              <a:gd name="connsiteY8" fmla="*/ 130649 h 4294686"/>
              <a:gd name="connsiteX9" fmla="*/ 661182 w 3010486"/>
              <a:gd name="connsiteY9" fmla="*/ 313529 h 4294686"/>
              <a:gd name="connsiteX10" fmla="*/ 534572 w 3010486"/>
              <a:gd name="connsiteY10" fmla="*/ 454206 h 4294686"/>
              <a:gd name="connsiteX11" fmla="*/ 351692 w 3010486"/>
              <a:gd name="connsiteY11" fmla="*/ 721492 h 4294686"/>
              <a:gd name="connsiteX12" fmla="*/ 154745 w 3010486"/>
              <a:gd name="connsiteY12" fmla="*/ 1016914 h 4294686"/>
              <a:gd name="connsiteX13" fmla="*/ 56271 w 3010486"/>
              <a:gd name="connsiteY13" fmla="*/ 1678096 h 4294686"/>
              <a:gd name="connsiteX14" fmla="*/ 70338 w 3010486"/>
              <a:gd name="connsiteY14" fmla="*/ 2071991 h 4294686"/>
              <a:gd name="connsiteX15" fmla="*/ 112542 w 3010486"/>
              <a:gd name="connsiteY15" fmla="*/ 2409616 h 4294686"/>
              <a:gd name="connsiteX16" fmla="*/ 126609 w 3010486"/>
              <a:gd name="connsiteY16" fmla="*/ 2887917 h 4294686"/>
              <a:gd name="connsiteX17" fmla="*/ 140677 w 3010486"/>
              <a:gd name="connsiteY17" fmla="*/ 3141136 h 4294686"/>
              <a:gd name="connsiteX18" fmla="*/ 140677 w 3010486"/>
              <a:gd name="connsiteY18" fmla="*/ 3408422 h 4294686"/>
              <a:gd name="connsiteX19" fmla="*/ 140677 w 3010486"/>
              <a:gd name="connsiteY19" fmla="*/ 3619437 h 4294686"/>
              <a:gd name="connsiteX20" fmla="*/ 112542 w 3010486"/>
              <a:gd name="connsiteY20" fmla="*/ 3760114 h 4294686"/>
              <a:gd name="connsiteX21" fmla="*/ 84406 w 3010486"/>
              <a:gd name="connsiteY21" fmla="*/ 3928926 h 4294686"/>
              <a:gd name="connsiteX22" fmla="*/ 42203 w 3010486"/>
              <a:gd name="connsiteY22" fmla="*/ 4168077 h 4294686"/>
              <a:gd name="connsiteX23" fmla="*/ 14068 w 3010486"/>
              <a:gd name="connsiteY23" fmla="*/ 4238416 h 4294686"/>
              <a:gd name="connsiteX24" fmla="*/ 0 w 3010486"/>
              <a:gd name="connsiteY24" fmla="*/ 4294686 h 429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10486" h="4294686">
                <a:moveTo>
                  <a:pt x="3010486" y="1213862"/>
                </a:moveTo>
                <a:cubicBezTo>
                  <a:pt x="2990557" y="1132972"/>
                  <a:pt x="2970628" y="1052083"/>
                  <a:pt x="2926080" y="960643"/>
                </a:cubicBezTo>
                <a:cubicBezTo>
                  <a:pt x="2881532" y="869203"/>
                  <a:pt x="2797126" y="759006"/>
                  <a:pt x="2743200" y="665222"/>
                </a:cubicBezTo>
                <a:cubicBezTo>
                  <a:pt x="2689274" y="571438"/>
                  <a:pt x="2661138" y="463585"/>
                  <a:pt x="2602523" y="397936"/>
                </a:cubicBezTo>
                <a:cubicBezTo>
                  <a:pt x="2543908" y="332287"/>
                  <a:pt x="2487637" y="313529"/>
                  <a:pt x="2391508" y="271326"/>
                </a:cubicBezTo>
                <a:cubicBezTo>
                  <a:pt x="2295379" y="229123"/>
                  <a:pt x="2025748" y="144717"/>
                  <a:pt x="2025748" y="144717"/>
                </a:cubicBezTo>
                <a:cubicBezTo>
                  <a:pt x="1899139" y="100169"/>
                  <a:pt x="1744394" y="20452"/>
                  <a:pt x="1631852" y="4040"/>
                </a:cubicBezTo>
                <a:cubicBezTo>
                  <a:pt x="1519310" y="-12372"/>
                  <a:pt x="1448972" y="25142"/>
                  <a:pt x="1350498" y="46243"/>
                </a:cubicBezTo>
                <a:cubicBezTo>
                  <a:pt x="1252024" y="67344"/>
                  <a:pt x="1155895" y="86101"/>
                  <a:pt x="1041009" y="130649"/>
                </a:cubicBezTo>
                <a:cubicBezTo>
                  <a:pt x="926123" y="175197"/>
                  <a:pt x="745588" y="259603"/>
                  <a:pt x="661182" y="313529"/>
                </a:cubicBezTo>
                <a:cubicBezTo>
                  <a:pt x="576776" y="367455"/>
                  <a:pt x="586154" y="386212"/>
                  <a:pt x="534572" y="454206"/>
                </a:cubicBezTo>
                <a:cubicBezTo>
                  <a:pt x="482990" y="522200"/>
                  <a:pt x="414996" y="627707"/>
                  <a:pt x="351692" y="721492"/>
                </a:cubicBezTo>
                <a:cubicBezTo>
                  <a:pt x="288388" y="815277"/>
                  <a:pt x="203982" y="857480"/>
                  <a:pt x="154745" y="1016914"/>
                </a:cubicBezTo>
                <a:cubicBezTo>
                  <a:pt x="105508" y="1176348"/>
                  <a:pt x="70339" y="1502250"/>
                  <a:pt x="56271" y="1678096"/>
                </a:cubicBezTo>
                <a:cubicBezTo>
                  <a:pt x="42203" y="1853942"/>
                  <a:pt x="60959" y="1950071"/>
                  <a:pt x="70338" y="2071991"/>
                </a:cubicBezTo>
                <a:cubicBezTo>
                  <a:pt x="79716" y="2193911"/>
                  <a:pt x="103163" y="2273628"/>
                  <a:pt x="112542" y="2409616"/>
                </a:cubicBezTo>
                <a:cubicBezTo>
                  <a:pt x="121921" y="2545604"/>
                  <a:pt x="121920" y="2765997"/>
                  <a:pt x="126609" y="2887917"/>
                </a:cubicBezTo>
                <a:cubicBezTo>
                  <a:pt x="131298" y="3009837"/>
                  <a:pt x="138332" y="3054385"/>
                  <a:pt x="140677" y="3141136"/>
                </a:cubicBezTo>
                <a:cubicBezTo>
                  <a:pt x="143022" y="3227887"/>
                  <a:pt x="140677" y="3408422"/>
                  <a:pt x="140677" y="3408422"/>
                </a:cubicBezTo>
                <a:cubicBezTo>
                  <a:pt x="140677" y="3488139"/>
                  <a:pt x="145366" y="3560822"/>
                  <a:pt x="140677" y="3619437"/>
                </a:cubicBezTo>
                <a:cubicBezTo>
                  <a:pt x="135988" y="3678052"/>
                  <a:pt x="121920" y="3708533"/>
                  <a:pt x="112542" y="3760114"/>
                </a:cubicBezTo>
                <a:cubicBezTo>
                  <a:pt x="103164" y="3811695"/>
                  <a:pt x="96129" y="3860932"/>
                  <a:pt x="84406" y="3928926"/>
                </a:cubicBezTo>
                <a:cubicBezTo>
                  <a:pt x="72683" y="3996920"/>
                  <a:pt x="53926" y="4116495"/>
                  <a:pt x="42203" y="4168077"/>
                </a:cubicBezTo>
                <a:cubicBezTo>
                  <a:pt x="30480" y="4219659"/>
                  <a:pt x="21102" y="4217315"/>
                  <a:pt x="14068" y="4238416"/>
                </a:cubicBezTo>
                <a:cubicBezTo>
                  <a:pt x="7034" y="4259518"/>
                  <a:pt x="3517" y="4277102"/>
                  <a:pt x="0" y="4294686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5106572" y="478302"/>
            <a:ext cx="731520" cy="1350498"/>
          </a:xfrm>
          <a:custGeom>
            <a:avLst/>
            <a:gdLst>
              <a:gd name="connsiteX0" fmla="*/ 731520 w 731520"/>
              <a:gd name="connsiteY0" fmla="*/ 1350498 h 1350498"/>
              <a:gd name="connsiteX1" fmla="*/ 478302 w 731520"/>
              <a:gd name="connsiteY1" fmla="*/ 956603 h 1350498"/>
              <a:gd name="connsiteX2" fmla="*/ 225083 w 731520"/>
              <a:gd name="connsiteY2" fmla="*/ 393895 h 1350498"/>
              <a:gd name="connsiteX3" fmla="*/ 0 w 731520"/>
              <a:gd name="connsiteY3" fmla="*/ 0 h 135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1350498">
                <a:moveTo>
                  <a:pt x="731520" y="1350498"/>
                </a:moveTo>
                <a:cubicBezTo>
                  <a:pt x="647114" y="1233267"/>
                  <a:pt x="562708" y="1116037"/>
                  <a:pt x="478302" y="956603"/>
                </a:cubicBezTo>
                <a:cubicBezTo>
                  <a:pt x="393896" y="797169"/>
                  <a:pt x="304800" y="553329"/>
                  <a:pt x="225083" y="393895"/>
                </a:cubicBezTo>
                <a:cubicBezTo>
                  <a:pt x="145366" y="234461"/>
                  <a:pt x="72683" y="11723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164037" y="365760"/>
            <a:ext cx="1580162" cy="1732415"/>
          </a:xfrm>
          <a:custGeom>
            <a:avLst/>
            <a:gdLst>
              <a:gd name="connsiteX0" fmla="*/ 1547446 w 1580162"/>
              <a:gd name="connsiteY0" fmla="*/ 1716258 h 1732415"/>
              <a:gd name="connsiteX1" fmla="*/ 1477108 w 1580162"/>
              <a:gd name="connsiteY1" fmla="*/ 1561514 h 1732415"/>
              <a:gd name="connsiteX2" fmla="*/ 689317 w 1580162"/>
              <a:gd name="connsiteY2" fmla="*/ 492369 h 1732415"/>
              <a:gd name="connsiteX3" fmla="*/ 0 w 1580162"/>
              <a:gd name="connsiteY3" fmla="*/ 0 h 173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162" h="1732415">
                <a:moveTo>
                  <a:pt x="1547446" y="1716258"/>
                </a:moveTo>
                <a:cubicBezTo>
                  <a:pt x="1583787" y="1740876"/>
                  <a:pt x="1620129" y="1765495"/>
                  <a:pt x="1477108" y="1561514"/>
                </a:cubicBezTo>
                <a:cubicBezTo>
                  <a:pt x="1334087" y="1357533"/>
                  <a:pt x="935502" y="752621"/>
                  <a:pt x="689317" y="492369"/>
                </a:cubicBezTo>
                <a:cubicBezTo>
                  <a:pt x="443132" y="232117"/>
                  <a:pt x="221566" y="116058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615397" y="604911"/>
            <a:ext cx="1941341" cy="1772529"/>
          </a:xfrm>
          <a:custGeom>
            <a:avLst/>
            <a:gdLst>
              <a:gd name="connsiteX0" fmla="*/ 1941341 w 1941341"/>
              <a:gd name="connsiteY0" fmla="*/ 1772529 h 1772529"/>
              <a:gd name="connsiteX1" fmla="*/ 1111348 w 1941341"/>
              <a:gd name="connsiteY1" fmla="*/ 675249 h 1772529"/>
              <a:gd name="connsiteX2" fmla="*/ 0 w 1941341"/>
              <a:gd name="connsiteY2" fmla="*/ 0 h 17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1341" h="1772529">
                <a:moveTo>
                  <a:pt x="1941341" y="1772529"/>
                </a:moveTo>
                <a:cubicBezTo>
                  <a:pt x="1688123" y="1371599"/>
                  <a:pt x="1434905" y="970670"/>
                  <a:pt x="1111348" y="675249"/>
                </a:cubicBezTo>
                <a:cubicBezTo>
                  <a:pt x="787791" y="379828"/>
                  <a:pt x="393895" y="18991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07434" y="1069145"/>
            <a:ext cx="2053883" cy="1645920"/>
          </a:xfrm>
          <a:custGeom>
            <a:avLst/>
            <a:gdLst>
              <a:gd name="connsiteX0" fmla="*/ 2053883 w 2053883"/>
              <a:gd name="connsiteY0" fmla="*/ 1645920 h 1645920"/>
              <a:gd name="connsiteX1" fmla="*/ 1364566 w 2053883"/>
              <a:gd name="connsiteY1" fmla="*/ 703384 h 1645920"/>
              <a:gd name="connsiteX2" fmla="*/ 0 w 2053883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883" h="1645920">
                <a:moveTo>
                  <a:pt x="2053883" y="1645920"/>
                </a:moveTo>
                <a:cubicBezTo>
                  <a:pt x="1880381" y="1311812"/>
                  <a:pt x="1706880" y="977704"/>
                  <a:pt x="1364566" y="703384"/>
                </a:cubicBezTo>
                <a:cubicBezTo>
                  <a:pt x="1022252" y="429064"/>
                  <a:pt x="511126" y="214532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24554" y="1617785"/>
            <a:ext cx="1941341" cy="1364566"/>
          </a:xfrm>
          <a:custGeom>
            <a:avLst/>
            <a:gdLst>
              <a:gd name="connsiteX0" fmla="*/ 1941341 w 1941341"/>
              <a:gd name="connsiteY0" fmla="*/ 1364566 h 1364566"/>
              <a:gd name="connsiteX1" fmla="*/ 1364566 w 1941341"/>
              <a:gd name="connsiteY1" fmla="*/ 633046 h 1364566"/>
              <a:gd name="connsiteX2" fmla="*/ 0 w 1941341"/>
              <a:gd name="connsiteY2" fmla="*/ 0 h 13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1341" h="1364566">
                <a:moveTo>
                  <a:pt x="1941341" y="1364566"/>
                </a:moveTo>
                <a:cubicBezTo>
                  <a:pt x="1814732" y="1112520"/>
                  <a:pt x="1688123" y="860474"/>
                  <a:pt x="1364566" y="633046"/>
                </a:cubicBezTo>
                <a:cubicBezTo>
                  <a:pt x="1041009" y="405618"/>
                  <a:pt x="520504" y="202809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996418" y="2110154"/>
            <a:ext cx="1645920" cy="1153551"/>
          </a:xfrm>
          <a:custGeom>
            <a:avLst/>
            <a:gdLst>
              <a:gd name="connsiteX0" fmla="*/ 1645920 w 1645920"/>
              <a:gd name="connsiteY0" fmla="*/ 1153551 h 1153551"/>
              <a:gd name="connsiteX1" fmla="*/ 998807 w 1645920"/>
              <a:gd name="connsiteY1" fmla="*/ 379828 h 1153551"/>
              <a:gd name="connsiteX2" fmla="*/ 0 w 1645920"/>
              <a:gd name="connsiteY2" fmla="*/ 0 h 115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5920" h="1153551">
                <a:moveTo>
                  <a:pt x="1645920" y="1153551"/>
                </a:moveTo>
                <a:cubicBezTo>
                  <a:pt x="1459523" y="862818"/>
                  <a:pt x="1273127" y="572086"/>
                  <a:pt x="998807" y="379828"/>
                </a:cubicBezTo>
                <a:cubicBezTo>
                  <a:pt x="724487" y="187570"/>
                  <a:pt x="362243" y="93785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024554" y="2630658"/>
            <a:ext cx="1322363" cy="900333"/>
          </a:xfrm>
          <a:custGeom>
            <a:avLst/>
            <a:gdLst>
              <a:gd name="connsiteX0" fmla="*/ 1322363 w 1322363"/>
              <a:gd name="connsiteY0" fmla="*/ 900333 h 900333"/>
              <a:gd name="connsiteX1" fmla="*/ 633046 w 1322363"/>
              <a:gd name="connsiteY1" fmla="*/ 196948 h 900333"/>
              <a:gd name="connsiteX2" fmla="*/ 0 w 1322363"/>
              <a:gd name="connsiteY2" fmla="*/ 0 h 90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2363" h="900333">
                <a:moveTo>
                  <a:pt x="1322363" y="900333"/>
                </a:moveTo>
                <a:cubicBezTo>
                  <a:pt x="1087901" y="623668"/>
                  <a:pt x="853440" y="347003"/>
                  <a:pt x="633046" y="196948"/>
                </a:cubicBezTo>
                <a:cubicBezTo>
                  <a:pt x="412652" y="46892"/>
                  <a:pt x="206326" y="2344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094891" y="3263705"/>
            <a:ext cx="948603" cy="567590"/>
          </a:xfrm>
          <a:custGeom>
            <a:avLst/>
            <a:gdLst>
              <a:gd name="connsiteX0" fmla="*/ 956603 w 976738"/>
              <a:gd name="connsiteY0" fmla="*/ 695679 h 714629"/>
              <a:gd name="connsiteX1" fmla="*/ 914400 w 976738"/>
              <a:gd name="connsiteY1" fmla="*/ 639408 h 714629"/>
              <a:gd name="connsiteX2" fmla="*/ 436098 w 976738"/>
              <a:gd name="connsiteY2" fmla="*/ 90768 h 714629"/>
              <a:gd name="connsiteX3" fmla="*/ 0 w 976738"/>
              <a:gd name="connsiteY3" fmla="*/ 6362 h 71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738" h="714629">
                <a:moveTo>
                  <a:pt x="956603" y="695679"/>
                </a:moveTo>
                <a:cubicBezTo>
                  <a:pt x="978877" y="717953"/>
                  <a:pt x="1001151" y="740227"/>
                  <a:pt x="914400" y="639408"/>
                </a:cubicBezTo>
                <a:cubicBezTo>
                  <a:pt x="827649" y="538589"/>
                  <a:pt x="588498" y="196276"/>
                  <a:pt x="436098" y="90768"/>
                </a:cubicBezTo>
                <a:cubicBezTo>
                  <a:pt x="283698" y="-14740"/>
                  <a:pt x="141849" y="-4189"/>
                  <a:pt x="0" y="63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094892" y="3773911"/>
            <a:ext cx="576776" cy="277584"/>
          </a:xfrm>
          <a:custGeom>
            <a:avLst/>
            <a:gdLst>
              <a:gd name="connsiteX0" fmla="*/ 576776 w 576776"/>
              <a:gd name="connsiteY0" fmla="*/ 277584 h 277584"/>
              <a:gd name="connsiteX1" fmla="*/ 182880 w 576776"/>
              <a:gd name="connsiteY1" fmla="*/ 24366 h 277584"/>
              <a:gd name="connsiteX2" fmla="*/ 0 w 576776"/>
              <a:gd name="connsiteY2" fmla="*/ 24366 h 27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776" h="277584">
                <a:moveTo>
                  <a:pt x="576776" y="277584"/>
                </a:moveTo>
                <a:cubicBezTo>
                  <a:pt x="427892" y="172076"/>
                  <a:pt x="279009" y="66569"/>
                  <a:pt x="182880" y="24366"/>
                </a:cubicBezTo>
                <a:cubicBezTo>
                  <a:pt x="86751" y="-17837"/>
                  <a:pt x="43375" y="3264"/>
                  <a:pt x="0" y="24366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62700" y="1654406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7000" y="1654406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19800" y="1638300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46322" y="1636741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1696489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05600" y="1783426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48449" y="1685925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934200" y="2252443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33507" y="2110154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58000" y="2002925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19900" y="1844480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57307" y="2157779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743700" y="2085533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61265" y="2003618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53200" y="1955993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77000" y="1892105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152804" y="1636741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400107" y="1860743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72646" y="1814850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170122" y="1765493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57207" y="1733550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743700" y="1952953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623165" y="1878676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91300" y="1796855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458989" y="1781175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62007" y="1717868"/>
            <a:ext cx="76200" cy="952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854718" y="1869574"/>
            <a:ext cx="1171615" cy="1044382"/>
          </a:xfrm>
          <a:custGeom>
            <a:avLst/>
            <a:gdLst>
              <a:gd name="connsiteX0" fmla="*/ 77585 w 1274618"/>
              <a:gd name="connsiteY0" fmla="*/ 0 h 1202575"/>
              <a:gd name="connsiteX1" fmla="*/ 0 w 1274618"/>
              <a:gd name="connsiteY1" fmla="*/ 254924 h 1202575"/>
              <a:gd name="connsiteX2" fmla="*/ 227214 w 1274618"/>
              <a:gd name="connsiteY2" fmla="*/ 5542 h 1202575"/>
              <a:gd name="connsiteX3" fmla="*/ 149629 w 1274618"/>
              <a:gd name="connsiteY3" fmla="*/ 326968 h 1202575"/>
              <a:gd name="connsiteX4" fmla="*/ 399011 w 1274618"/>
              <a:gd name="connsiteY4" fmla="*/ 66502 h 1202575"/>
              <a:gd name="connsiteX5" fmla="*/ 326967 w 1274618"/>
              <a:gd name="connsiteY5" fmla="*/ 437804 h 1202575"/>
              <a:gd name="connsiteX6" fmla="*/ 537556 w 1274618"/>
              <a:gd name="connsiteY6" fmla="*/ 144088 h 1202575"/>
              <a:gd name="connsiteX7" fmla="*/ 476596 w 1274618"/>
              <a:gd name="connsiteY7" fmla="*/ 537557 h 1202575"/>
              <a:gd name="connsiteX8" fmla="*/ 775854 w 1274618"/>
              <a:gd name="connsiteY8" fmla="*/ 238299 h 1202575"/>
              <a:gd name="connsiteX9" fmla="*/ 570807 w 1274618"/>
              <a:gd name="connsiteY9" fmla="*/ 648393 h 1202575"/>
              <a:gd name="connsiteX10" fmla="*/ 942109 w 1274618"/>
              <a:gd name="connsiteY10" fmla="*/ 360219 h 1202575"/>
              <a:gd name="connsiteX11" fmla="*/ 709352 w 1274618"/>
              <a:gd name="connsiteY11" fmla="*/ 798022 h 1202575"/>
              <a:gd name="connsiteX12" fmla="*/ 1058487 w 1274618"/>
              <a:gd name="connsiteY12" fmla="*/ 471055 h 1202575"/>
              <a:gd name="connsiteX13" fmla="*/ 842356 w 1274618"/>
              <a:gd name="connsiteY13" fmla="*/ 914400 h 1202575"/>
              <a:gd name="connsiteX14" fmla="*/ 1180407 w 1274618"/>
              <a:gd name="connsiteY14" fmla="*/ 576350 h 1202575"/>
              <a:gd name="connsiteX15" fmla="*/ 958734 w 1274618"/>
              <a:gd name="connsiteY15" fmla="*/ 1041862 h 1202575"/>
              <a:gd name="connsiteX16" fmla="*/ 1274618 w 1274618"/>
              <a:gd name="connsiteY16" fmla="*/ 753688 h 1202575"/>
              <a:gd name="connsiteX17" fmla="*/ 1097280 w 1274618"/>
              <a:gd name="connsiteY17" fmla="*/ 1202575 h 120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74618" h="1202575">
                <a:moveTo>
                  <a:pt x="77585" y="0"/>
                </a:moveTo>
                <a:lnTo>
                  <a:pt x="0" y="254924"/>
                </a:lnTo>
                <a:lnTo>
                  <a:pt x="227214" y="5542"/>
                </a:lnTo>
                <a:lnTo>
                  <a:pt x="149629" y="326968"/>
                </a:lnTo>
                <a:lnTo>
                  <a:pt x="399011" y="66502"/>
                </a:lnTo>
                <a:lnTo>
                  <a:pt x="326967" y="437804"/>
                </a:lnTo>
                <a:lnTo>
                  <a:pt x="537556" y="144088"/>
                </a:lnTo>
                <a:lnTo>
                  <a:pt x="476596" y="537557"/>
                </a:lnTo>
                <a:lnTo>
                  <a:pt x="775854" y="238299"/>
                </a:lnTo>
                <a:lnTo>
                  <a:pt x="570807" y="648393"/>
                </a:lnTo>
                <a:lnTo>
                  <a:pt x="942109" y="360219"/>
                </a:lnTo>
                <a:lnTo>
                  <a:pt x="709352" y="798022"/>
                </a:lnTo>
                <a:lnTo>
                  <a:pt x="1058487" y="471055"/>
                </a:lnTo>
                <a:lnTo>
                  <a:pt x="842356" y="914400"/>
                </a:lnTo>
                <a:lnTo>
                  <a:pt x="1180407" y="576350"/>
                </a:lnTo>
                <a:lnTo>
                  <a:pt x="958734" y="1041862"/>
                </a:lnTo>
                <a:lnTo>
                  <a:pt x="1274618" y="753688"/>
                </a:lnTo>
                <a:lnTo>
                  <a:pt x="1097280" y="1202575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endCxn id="39" idx="3"/>
          </p:cNvCxnSpPr>
          <p:nvPr/>
        </p:nvCxnSpPr>
        <p:spPr>
          <a:xfrm flipV="1">
            <a:off x="5556738" y="2153531"/>
            <a:ext cx="435517" cy="2239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617395" y="2205404"/>
            <a:ext cx="435517" cy="2239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697890" y="2279810"/>
            <a:ext cx="435517" cy="2239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761967" y="2355692"/>
            <a:ext cx="435517" cy="2239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873012" y="2439449"/>
            <a:ext cx="435517" cy="2239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381751" y="3080824"/>
            <a:ext cx="476249" cy="29483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55585" y="2503719"/>
            <a:ext cx="435517" cy="2239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206489" y="2758442"/>
            <a:ext cx="435517" cy="2239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263848" y="2870396"/>
            <a:ext cx="435517" cy="2239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322522" y="2952750"/>
            <a:ext cx="459278" cy="2535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25412" y="2591849"/>
            <a:ext cx="435517" cy="2239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449741" y="3206261"/>
            <a:ext cx="484459" cy="31939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6497089" y="3365959"/>
            <a:ext cx="360911" cy="2725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117683" y="2663358"/>
            <a:ext cx="435517" cy="2239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Isosceles Triangle 60"/>
          <p:cNvSpPr/>
          <p:nvPr/>
        </p:nvSpPr>
        <p:spPr>
          <a:xfrm rot="7435751">
            <a:off x="5476867" y="2467645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7435751">
            <a:off x="5404487" y="2653615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/>
          <p:cNvSpPr/>
          <p:nvPr/>
        </p:nvSpPr>
        <p:spPr>
          <a:xfrm rot="7435751">
            <a:off x="5629268" y="2578065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/>
          <p:cNvSpPr/>
          <p:nvPr/>
        </p:nvSpPr>
        <p:spPr>
          <a:xfrm rot="8169398">
            <a:off x="5755952" y="2730798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/>
          <p:cNvSpPr/>
          <p:nvPr/>
        </p:nvSpPr>
        <p:spPr>
          <a:xfrm rot="8957565">
            <a:off x="5901611" y="2868120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/>
          <p:cNvSpPr/>
          <p:nvPr/>
        </p:nvSpPr>
        <p:spPr>
          <a:xfrm rot="8582439">
            <a:off x="6046072" y="3063690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/>
          <p:cNvSpPr/>
          <p:nvPr/>
        </p:nvSpPr>
        <p:spPr>
          <a:xfrm rot="8582439">
            <a:off x="6140023" y="3250752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/>
          <p:cNvSpPr/>
          <p:nvPr/>
        </p:nvSpPr>
        <p:spPr>
          <a:xfrm rot="8582439">
            <a:off x="6241156" y="3473487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 rot="8582439">
            <a:off x="6330034" y="3640931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/>
          <p:cNvSpPr/>
          <p:nvPr/>
        </p:nvSpPr>
        <p:spPr>
          <a:xfrm rot="8169398">
            <a:off x="5516378" y="2808323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70"/>
          <p:cNvSpPr/>
          <p:nvPr/>
        </p:nvSpPr>
        <p:spPr>
          <a:xfrm rot="8957565">
            <a:off x="5604023" y="2981395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/>
          <p:cNvSpPr/>
          <p:nvPr/>
        </p:nvSpPr>
        <p:spPr>
          <a:xfrm rot="8582439">
            <a:off x="5723611" y="3161668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/>
          <p:cNvSpPr/>
          <p:nvPr/>
        </p:nvSpPr>
        <p:spPr>
          <a:xfrm rot="8582439">
            <a:off x="5788654" y="3338474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/>
          <p:cNvSpPr/>
          <p:nvPr/>
        </p:nvSpPr>
        <p:spPr>
          <a:xfrm rot="8582439">
            <a:off x="5873873" y="3539088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/>
          <p:cNvSpPr/>
          <p:nvPr/>
        </p:nvSpPr>
        <p:spPr>
          <a:xfrm rot="8582439">
            <a:off x="5947996" y="3721234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/>
          <p:cNvSpPr/>
          <p:nvPr/>
        </p:nvSpPr>
        <p:spPr>
          <a:xfrm rot="8582439">
            <a:off x="5994367" y="3925669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/>
          <p:cNvSpPr/>
          <p:nvPr/>
        </p:nvSpPr>
        <p:spPr>
          <a:xfrm rot="8582439">
            <a:off x="5794785" y="3020292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/>
          <p:cNvSpPr/>
          <p:nvPr/>
        </p:nvSpPr>
        <p:spPr>
          <a:xfrm rot="8582439">
            <a:off x="5954180" y="3239560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 rot="8582439">
            <a:off x="6055802" y="3446034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/>
          <p:cNvSpPr/>
          <p:nvPr/>
        </p:nvSpPr>
        <p:spPr>
          <a:xfrm rot="8582439">
            <a:off x="6126719" y="3671682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/>
          <p:cNvSpPr/>
          <p:nvPr/>
        </p:nvSpPr>
        <p:spPr>
          <a:xfrm rot="8582439">
            <a:off x="6191894" y="3802996"/>
            <a:ext cx="197465" cy="1480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5106571" y="2858384"/>
            <a:ext cx="863134" cy="1465965"/>
          </a:xfrm>
          <a:custGeom>
            <a:avLst/>
            <a:gdLst>
              <a:gd name="connsiteX0" fmla="*/ 0 w 937716"/>
              <a:gd name="connsiteY0" fmla="*/ 143608 h 1414567"/>
              <a:gd name="connsiteX1" fmla="*/ 414068 w 937716"/>
              <a:gd name="connsiteY1" fmla="*/ 11337 h 1414567"/>
              <a:gd name="connsiteX2" fmla="*/ 212785 w 937716"/>
              <a:gd name="connsiteY2" fmla="*/ 402401 h 1414567"/>
              <a:gd name="connsiteX3" fmla="*/ 609600 w 937716"/>
              <a:gd name="connsiteY3" fmla="*/ 275880 h 1414567"/>
              <a:gd name="connsiteX4" fmla="*/ 362309 w 937716"/>
              <a:gd name="connsiteY4" fmla="*/ 661193 h 1414567"/>
              <a:gd name="connsiteX5" fmla="*/ 736120 w 937716"/>
              <a:gd name="connsiteY5" fmla="*/ 569178 h 1414567"/>
              <a:gd name="connsiteX6" fmla="*/ 460075 w 937716"/>
              <a:gd name="connsiteY6" fmla="*/ 902733 h 1414567"/>
              <a:gd name="connsiteX7" fmla="*/ 862641 w 937716"/>
              <a:gd name="connsiteY7" fmla="*/ 839473 h 1414567"/>
              <a:gd name="connsiteX8" fmla="*/ 552090 w 937716"/>
              <a:gd name="connsiteY8" fmla="*/ 1213284 h 1414567"/>
              <a:gd name="connsiteX9" fmla="*/ 937403 w 937716"/>
              <a:gd name="connsiteY9" fmla="*/ 1161525 h 1414567"/>
              <a:gd name="connsiteX10" fmla="*/ 603849 w 937716"/>
              <a:gd name="connsiteY10" fmla="*/ 1414567 h 141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7716" h="1414567">
                <a:moveTo>
                  <a:pt x="0" y="143608"/>
                </a:moveTo>
                <a:cubicBezTo>
                  <a:pt x="189302" y="55906"/>
                  <a:pt x="378604" y="-31795"/>
                  <a:pt x="414068" y="11337"/>
                </a:cubicBezTo>
                <a:cubicBezTo>
                  <a:pt x="449532" y="54469"/>
                  <a:pt x="180196" y="358311"/>
                  <a:pt x="212785" y="402401"/>
                </a:cubicBezTo>
                <a:cubicBezTo>
                  <a:pt x="245374" y="446492"/>
                  <a:pt x="584679" y="232748"/>
                  <a:pt x="609600" y="275880"/>
                </a:cubicBezTo>
                <a:cubicBezTo>
                  <a:pt x="634521" y="319012"/>
                  <a:pt x="341222" y="612310"/>
                  <a:pt x="362309" y="661193"/>
                </a:cubicBezTo>
                <a:cubicBezTo>
                  <a:pt x="383396" y="710076"/>
                  <a:pt x="719826" y="528921"/>
                  <a:pt x="736120" y="569178"/>
                </a:cubicBezTo>
                <a:cubicBezTo>
                  <a:pt x="752414" y="609435"/>
                  <a:pt x="438988" y="857684"/>
                  <a:pt x="460075" y="902733"/>
                </a:cubicBezTo>
                <a:cubicBezTo>
                  <a:pt x="481162" y="947782"/>
                  <a:pt x="847305" y="787715"/>
                  <a:pt x="862641" y="839473"/>
                </a:cubicBezTo>
                <a:cubicBezTo>
                  <a:pt x="877977" y="891231"/>
                  <a:pt x="539630" y="1159609"/>
                  <a:pt x="552090" y="1213284"/>
                </a:cubicBezTo>
                <a:cubicBezTo>
                  <a:pt x="564550" y="1266959"/>
                  <a:pt x="928776" y="1127978"/>
                  <a:pt x="937403" y="1161525"/>
                </a:cubicBezTo>
                <a:cubicBezTo>
                  <a:pt x="946030" y="1195072"/>
                  <a:pt x="774939" y="1304819"/>
                  <a:pt x="603849" y="1414567"/>
                </a:cubicBezTo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4858376" y="3110070"/>
            <a:ext cx="191484" cy="195652"/>
          </a:xfrm>
          <a:custGeom>
            <a:avLst/>
            <a:gdLst>
              <a:gd name="connsiteX0" fmla="*/ 99468 w 191484"/>
              <a:gd name="connsiteY0" fmla="*/ 103517 h 195652"/>
              <a:gd name="connsiteX1" fmla="*/ 145476 w 191484"/>
              <a:gd name="connsiteY1" fmla="*/ 103517 h 195652"/>
              <a:gd name="connsiteX2" fmla="*/ 151227 w 191484"/>
              <a:gd name="connsiteY2" fmla="*/ 74762 h 195652"/>
              <a:gd name="connsiteX3" fmla="*/ 145476 w 191484"/>
              <a:gd name="connsiteY3" fmla="*/ 57509 h 195652"/>
              <a:gd name="connsiteX4" fmla="*/ 87967 w 191484"/>
              <a:gd name="connsiteY4" fmla="*/ 51758 h 195652"/>
              <a:gd name="connsiteX5" fmla="*/ 70714 w 191484"/>
              <a:gd name="connsiteY5" fmla="*/ 63260 h 195652"/>
              <a:gd name="connsiteX6" fmla="*/ 59212 w 191484"/>
              <a:gd name="connsiteY6" fmla="*/ 103517 h 195652"/>
              <a:gd name="connsiteX7" fmla="*/ 64963 w 191484"/>
              <a:gd name="connsiteY7" fmla="*/ 132271 h 195652"/>
              <a:gd name="connsiteX8" fmla="*/ 82216 w 191484"/>
              <a:gd name="connsiteY8" fmla="*/ 143773 h 195652"/>
              <a:gd name="connsiteX9" fmla="*/ 122472 w 191484"/>
              <a:gd name="connsiteY9" fmla="*/ 155275 h 195652"/>
              <a:gd name="connsiteX10" fmla="*/ 162729 w 191484"/>
              <a:gd name="connsiteY10" fmla="*/ 149524 h 195652"/>
              <a:gd name="connsiteX11" fmla="*/ 191484 w 191484"/>
              <a:gd name="connsiteY11" fmla="*/ 97766 h 195652"/>
              <a:gd name="connsiteX12" fmla="*/ 168480 w 191484"/>
              <a:gd name="connsiteY12" fmla="*/ 23003 h 195652"/>
              <a:gd name="connsiteX13" fmla="*/ 151227 w 191484"/>
              <a:gd name="connsiteY13" fmla="*/ 11501 h 195652"/>
              <a:gd name="connsiteX14" fmla="*/ 116721 w 191484"/>
              <a:gd name="connsiteY14" fmla="*/ 0 h 195652"/>
              <a:gd name="connsiteX15" fmla="*/ 59212 w 191484"/>
              <a:gd name="connsiteY15" fmla="*/ 11501 h 195652"/>
              <a:gd name="connsiteX16" fmla="*/ 41959 w 191484"/>
              <a:gd name="connsiteY16" fmla="*/ 28754 h 195652"/>
              <a:gd name="connsiteX17" fmla="*/ 7453 w 191484"/>
              <a:gd name="connsiteY17" fmla="*/ 51758 h 195652"/>
              <a:gd name="connsiteX18" fmla="*/ 7453 w 191484"/>
              <a:gd name="connsiteY18" fmla="*/ 126520 h 195652"/>
              <a:gd name="connsiteX19" fmla="*/ 13204 w 191484"/>
              <a:gd name="connsiteY19" fmla="*/ 143773 h 195652"/>
              <a:gd name="connsiteX20" fmla="*/ 30457 w 191484"/>
              <a:gd name="connsiteY20" fmla="*/ 161026 h 195652"/>
              <a:gd name="connsiteX21" fmla="*/ 41959 w 191484"/>
              <a:gd name="connsiteY21" fmla="*/ 178279 h 195652"/>
              <a:gd name="connsiteX22" fmla="*/ 59212 w 191484"/>
              <a:gd name="connsiteY22" fmla="*/ 184030 h 195652"/>
              <a:gd name="connsiteX23" fmla="*/ 87967 w 191484"/>
              <a:gd name="connsiteY23" fmla="*/ 195532 h 19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1484" h="195652">
                <a:moveTo>
                  <a:pt x="99468" y="103517"/>
                </a:moveTo>
                <a:cubicBezTo>
                  <a:pt x="104812" y="104586"/>
                  <a:pt x="137155" y="115998"/>
                  <a:pt x="145476" y="103517"/>
                </a:cubicBezTo>
                <a:cubicBezTo>
                  <a:pt x="150898" y="95384"/>
                  <a:pt x="149310" y="84347"/>
                  <a:pt x="151227" y="74762"/>
                </a:cubicBezTo>
                <a:cubicBezTo>
                  <a:pt x="149310" y="69011"/>
                  <a:pt x="149263" y="62243"/>
                  <a:pt x="145476" y="57509"/>
                </a:cubicBezTo>
                <a:cubicBezTo>
                  <a:pt x="128894" y="36781"/>
                  <a:pt x="111632" y="48377"/>
                  <a:pt x="87967" y="51758"/>
                </a:cubicBezTo>
                <a:cubicBezTo>
                  <a:pt x="82216" y="55592"/>
                  <a:pt x="75032" y="57863"/>
                  <a:pt x="70714" y="63260"/>
                </a:cubicBezTo>
                <a:cubicBezTo>
                  <a:pt x="67714" y="67010"/>
                  <a:pt x="59588" y="102014"/>
                  <a:pt x="59212" y="103517"/>
                </a:cubicBezTo>
                <a:cubicBezTo>
                  <a:pt x="61129" y="113102"/>
                  <a:pt x="60113" y="123784"/>
                  <a:pt x="64963" y="132271"/>
                </a:cubicBezTo>
                <a:cubicBezTo>
                  <a:pt x="68392" y="138272"/>
                  <a:pt x="76034" y="140682"/>
                  <a:pt x="82216" y="143773"/>
                </a:cubicBezTo>
                <a:cubicBezTo>
                  <a:pt x="90468" y="147899"/>
                  <a:pt x="115100" y="153432"/>
                  <a:pt x="122472" y="155275"/>
                </a:cubicBezTo>
                <a:cubicBezTo>
                  <a:pt x="135891" y="153358"/>
                  <a:pt x="151293" y="156801"/>
                  <a:pt x="162729" y="149524"/>
                </a:cubicBezTo>
                <a:cubicBezTo>
                  <a:pt x="179461" y="138876"/>
                  <a:pt x="185586" y="115458"/>
                  <a:pt x="191484" y="97766"/>
                </a:cubicBezTo>
                <a:cubicBezTo>
                  <a:pt x="188000" y="73379"/>
                  <a:pt x="187702" y="42225"/>
                  <a:pt x="168480" y="23003"/>
                </a:cubicBezTo>
                <a:cubicBezTo>
                  <a:pt x="163593" y="18116"/>
                  <a:pt x="157543" y="14308"/>
                  <a:pt x="151227" y="11501"/>
                </a:cubicBezTo>
                <a:cubicBezTo>
                  <a:pt x="140148" y="6577"/>
                  <a:pt x="116721" y="0"/>
                  <a:pt x="116721" y="0"/>
                </a:cubicBezTo>
                <a:cubicBezTo>
                  <a:pt x="113309" y="487"/>
                  <a:pt x="70163" y="4201"/>
                  <a:pt x="59212" y="11501"/>
                </a:cubicBezTo>
                <a:cubicBezTo>
                  <a:pt x="52445" y="16012"/>
                  <a:pt x="48379" y="23761"/>
                  <a:pt x="41959" y="28754"/>
                </a:cubicBezTo>
                <a:cubicBezTo>
                  <a:pt x="31047" y="37241"/>
                  <a:pt x="7453" y="51758"/>
                  <a:pt x="7453" y="51758"/>
                </a:cubicBezTo>
                <a:cubicBezTo>
                  <a:pt x="-3654" y="85078"/>
                  <a:pt x="-1242" y="70002"/>
                  <a:pt x="7453" y="126520"/>
                </a:cubicBezTo>
                <a:cubicBezTo>
                  <a:pt x="8375" y="132512"/>
                  <a:pt x="9841" y="138729"/>
                  <a:pt x="13204" y="143773"/>
                </a:cubicBezTo>
                <a:cubicBezTo>
                  <a:pt x="17715" y="150540"/>
                  <a:pt x="25250" y="154778"/>
                  <a:pt x="30457" y="161026"/>
                </a:cubicBezTo>
                <a:cubicBezTo>
                  <a:pt x="34882" y="166336"/>
                  <a:pt x="36562" y="173961"/>
                  <a:pt x="41959" y="178279"/>
                </a:cubicBezTo>
                <a:cubicBezTo>
                  <a:pt x="46693" y="182066"/>
                  <a:pt x="53790" y="181319"/>
                  <a:pt x="59212" y="184030"/>
                </a:cubicBezTo>
                <a:cubicBezTo>
                  <a:pt x="86469" y="197659"/>
                  <a:pt x="65773" y="195532"/>
                  <a:pt x="87967" y="195532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088999" y="4135834"/>
            <a:ext cx="191484" cy="195652"/>
          </a:xfrm>
          <a:custGeom>
            <a:avLst/>
            <a:gdLst>
              <a:gd name="connsiteX0" fmla="*/ 99468 w 191484"/>
              <a:gd name="connsiteY0" fmla="*/ 103517 h 195652"/>
              <a:gd name="connsiteX1" fmla="*/ 145476 w 191484"/>
              <a:gd name="connsiteY1" fmla="*/ 103517 h 195652"/>
              <a:gd name="connsiteX2" fmla="*/ 151227 w 191484"/>
              <a:gd name="connsiteY2" fmla="*/ 74762 h 195652"/>
              <a:gd name="connsiteX3" fmla="*/ 145476 w 191484"/>
              <a:gd name="connsiteY3" fmla="*/ 57509 h 195652"/>
              <a:gd name="connsiteX4" fmla="*/ 87967 w 191484"/>
              <a:gd name="connsiteY4" fmla="*/ 51758 h 195652"/>
              <a:gd name="connsiteX5" fmla="*/ 70714 w 191484"/>
              <a:gd name="connsiteY5" fmla="*/ 63260 h 195652"/>
              <a:gd name="connsiteX6" fmla="*/ 59212 w 191484"/>
              <a:gd name="connsiteY6" fmla="*/ 103517 h 195652"/>
              <a:gd name="connsiteX7" fmla="*/ 64963 w 191484"/>
              <a:gd name="connsiteY7" fmla="*/ 132271 h 195652"/>
              <a:gd name="connsiteX8" fmla="*/ 82216 w 191484"/>
              <a:gd name="connsiteY8" fmla="*/ 143773 h 195652"/>
              <a:gd name="connsiteX9" fmla="*/ 122472 w 191484"/>
              <a:gd name="connsiteY9" fmla="*/ 155275 h 195652"/>
              <a:gd name="connsiteX10" fmla="*/ 162729 w 191484"/>
              <a:gd name="connsiteY10" fmla="*/ 149524 h 195652"/>
              <a:gd name="connsiteX11" fmla="*/ 191484 w 191484"/>
              <a:gd name="connsiteY11" fmla="*/ 97766 h 195652"/>
              <a:gd name="connsiteX12" fmla="*/ 168480 w 191484"/>
              <a:gd name="connsiteY12" fmla="*/ 23003 h 195652"/>
              <a:gd name="connsiteX13" fmla="*/ 151227 w 191484"/>
              <a:gd name="connsiteY13" fmla="*/ 11501 h 195652"/>
              <a:gd name="connsiteX14" fmla="*/ 116721 w 191484"/>
              <a:gd name="connsiteY14" fmla="*/ 0 h 195652"/>
              <a:gd name="connsiteX15" fmla="*/ 59212 w 191484"/>
              <a:gd name="connsiteY15" fmla="*/ 11501 h 195652"/>
              <a:gd name="connsiteX16" fmla="*/ 41959 w 191484"/>
              <a:gd name="connsiteY16" fmla="*/ 28754 h 195652"/>
              <a:gd name="connsiteX17" fmla="*/ 7453 w 191484"/>
              <a:gd name="connsiteY17" fmla="*/ 51758 h 195652"/>
              <a:gd name="connsiteX18" fmla="*/ 7453 w 191484"/>
              <a:gd name="connsiteY18" fmla="*/ 126520 h 195652"/>
              <a:gd name="connsiteX19" fmla="*/ 13204 w 191484"/>
              <a:gd name="connsiteY19" fmla="*/ 143773 h 195652"/>
              <a:gd name="connsiteX20" fmla="*/ 30457 w 191484"/>
              <a:gd name="connsiteY20" fmla="*/ 161026 h 195652"/>
              <a:gd name="connsiteX21" fmla="*/ 41959 w 191484"/>
              <a:gd name="connsiteY21" fmla="*/ 178279 h 195652"/>
              <a:gd name="connsiteX22" fmla="*/ 59212 w 191484"/>
              <a:gd name="connsiteY22" fmla="*/ 184030 h 195652"/>
              <a:gd name="connsiteX23" fmla="*/ 87967 w 191484"/>
              <a:gd name="connsiteY23" fmla="*/ 195532 h 19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1484" h="195652">
                <a:moveTo>
                  <a:pt x="99468" y="103517"/>
                </a:moveTo>
                <a:cubicBezTo>
                  <a:pt x="104812" y="104586"/>
                  <a:pt x="137155" y="115998"/>
                  <a:pt x="145476" y="103517"/>
                </a:cubicBezTo>
                <a:cubicBezTo>
                  <a:pt x="150898" y="95384"/>
                  <a:pt x="149310" y="84347"/>
                  <a:pt x="151227" y="74762"/>
                </a:cubicBezTo>
                <a:cubicBezTo>
                  <a:pt x="149310" y="69011"/>
                  <a:pt x="149263" y="62243"/>
                  <a:pt x="145476" y="57509"/>
                </a:cubicBezTo>
                <a:cubicBezTo>
                  <a:pt x="128894" y="36781"/>
                  <a:pt x="111632" y="48377"/>
                  <a:pt x="87967" y="51758"/>
                </a:cubicBezTo>
                <a:cubicBezTo>
                  <a:pt x="82216" y="55592"/>
                  <a:pt x="75032" y="57863"/>
                  <a:pt x="70714" y="63260"/>
                </a:cubicBezTo>
                <a:cubicBezTo>
                  <a:pt x="67714" y="67010"/>
                  <a:pt x="59588" y="102014"/>
                  <a:pt x="59212" y="103517"/>
                </a:cubicBezTo>
                <a:cubicBezTo>
                  <a:pt x="61129" y="113102"/>
                  <a:pt x="60113" y="123784"/>
                  <a:pt x="64963" y="132271"/>
                </a:cubicBezTo>
                <a:cubicBezTo>
                  <a:pt x="68392" y="138272"/>
                  <a:pt x="76034" y="140682"/>
                  <a:pt x="82216" y="143773"/>
                </a:cubicBezTo>
                <a:cubicBezTo>
                  <a:pt x="90468" y="147899"/>
                  <a:pt x="115100" y="153432"/>
                  <a:pt x="122472" y="155275"/>
                </a:cubicBezTo>
                <a:cubicBezTo>
                  <a:pt x="135891" y="153358"/>
                  <a:pt x="151293" y="156801"/>
                  <a:pt x="162729" y="149524"/>
                </a:cubicBezTo>
                <a:cubicBezTo>
                  <a:pt x="179461" y="138876"/>
                  <a:pt x="185586" y="115458"/>
                  <a:pt x="191484" y="97766"/>
                </a:cubicBezTo>
                <a:cubicBezTo>
                  <a:pt x="188000" y="73379"/>
                  <a:pt x="187702" y="42225"/>
                  <a:pt x="168480" y="23003"/>
                </a:cubicBezTo>
                <a:cubicBezTo>
                  <a:pt x="163593" y="18116"/>
                  <a:pt x="157543" y="14308"/>
                  <a:pt x="151227" y="11501"/>
                </a:cubicBezTo>
                <a:cubicBezTo>
                  <a:pt x="140148" y="6577"/>
                  <a:pt x="116721" y="0"/>
                  <a:pt x="116721" y="0"/>
                </a:cubicBezTo>
                <a:cubicBezTo>
                  <a:pt x="113309" y="487"/>
                  <a:pt x="70163" y="4201"/>
                  <a:pt x="59212" y="11501"/>
                </a:cubicBezTo>
                <a:cubicBezTo>
                  <a:pt x="52445" y="16012"/>
                  <a:pt x="48379" y="23761"/>
                  <a:pt x="41959" y="28754"/>
                </a:cubicBezTo>
                <a:cubicBezTo>
                  <a:pt x="31047" y="37241"/>
                  <a:pt x="7453" y="51758"/>
                  <a:pt x="7453" y="51758"/>
                </a:cubicBezTo>
                <a:cubicBezTo>
                  <a:pt x="-3654" y="85078"/>
                  <a:pt x="-1242" y="70002"/>
                  <a:pt x="7453" y="126520"/>
                </a:cubicBezTo>
                <a:cubicBezTo>
                  <a:pt x="8375" y="132512"/>
                  <a:pt x="9841" y="138729"/>
                  <a:pt x="13204" y="143773"/>
                </a:cubicBezTo>
                <a:cubicBezTo>
                  <a:pt x="17715" y="150540"/>
                  <a:pt x="25250" y="154778"/>
                  <a:pt x="30457" y="161026"/>
                </a:cubicBezTo>
                <a:cubicBezTo>
                  <a:pt x="34882" y="166336"/>
                  <a:pt x="36562" y="173961"/>
                  <a:pt x="41959" y="178279"/>
                </a:cubicBezTo>
                <a:cubicBezTo>
                  <a:pt x="46693" y="182066"/>
                  <a:pt x="53790" y="181319"/>
                  <a:pt x="59212" y="184030"/>
                </a:cubicBezTo>
                <a:cubicBezTo>
                  <a:pt x="86469" y="197659"/>
                  <a:pt x="65773" y="195532"/>
                  <a:pt x="87967" y="195532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346654" y="4118187"/>
            <a:ext cx="191484" cy="195652"/>
          </a:xfrm>
          <a:custGeom>
            <a:avLst/>
            <a:gdLst>
              <a:gd name="connsiteX0" fmla="*/ 99468 w 191484"/>
              <a:gd name="connsiteY0" fmla="*/ 103517 h 195652"/>
              <a:gd name="connsiteX1" fmla="*/ 145476 w 191484"/>
              <a:gd name="connsiteY1" fmla="*/ 103517 h 195652"/>
              <a:gd name="connsiteX2" fmla="*/ 151227 w 191484"/>
              <a:gd name="connsiteY2" fmla="*/ 74762 h 195652"/>
              <a:gd name="connsiteX3" fmla="*/ 145476 w 191484"/>
              <a:gd name="connsiteY3" fmla="*/ 57509 h 195652"/>
              <a:gd name="connsiteX4" fmla="*/ 87967 w 191484"/>
              <a:gd name="connsiteY4" fmla="*/ 51758 h 195652"/>
              <a:gd name="connsiteX5" fmla="*/ 70714 w 191484"/>
              <a:gd name="connsiteY5" fmla="*/ 63260 h 195652"/>
              <a:gd name="connsiteX6" fmla="*/ 59212 w 191484"/>
              <a:gd name="connsiteY6" fmla="*/ 103517 h 195652"/>
              <a:gd name="connsiteX7" fmla="*/ 64963 w 191484"/>
              <a:gd name="connsiteY7" fmla="*/ 132271 h 195652"/>
              <a:gd name="connsiteX8" fmla="*/ 82216 w 191484"/>
              <a:gd name="connsiteY8" fmla="*/ 143773 h 195652"/>
              <a:gd name="connsiteX9" fmla="*/ 122472 w 191484"/>
              <a:gd name="connsiteY9" fmla="*/ 155275 h 195652"/>
              <a:gd name="connsiteX10" fmla="*/ 162729 w 191484"/>
              <a:gd name="connsiteY10" fmla="*/ 149524 h 195652"/>
              <a:gd name="connsiteX11" fmla="*/ 191484 w 191484"/>
              <a:gd name="connsiteY11" fmla="*/ 97766 h 195652"/>
              <a:gd name="connsiteX12" fmla="*/ 168480 w 191484"/>
              <a:gd name="connsiteY12" fmla="*/ 23003 h 195652"/>
              <a:gd name="connsiteX13" fmla="*/ 151227 w 191484"/>
              <a:gd name="connsiteY13" fmla="*/ 11501 h 195652"/>
              <a:gd name="connsiteX14" fmla="*/ 116721 w 191484"/>
              <a:gd name="connsiteY14" fmla="*/ 0 h 195652"/>
              <a:gd name="connsiteX15" fmla="*/ 59212 w 191484"/>
              <a:gd name="connsiteY15" fmla="*/ 11501 h 195652"/>
              <a:gd name="connsiteX16" fmla="*/ 41959 w 191484"/>
              <a:gd name="connsiteY16" fmla="*/ 28754 h 195652"/>
              <a:gd name="connsiteX17" fmla="*/ 7453 w 191484"/>
              <a:gd name="connsiteY17" fmla="*/ 51758 h 195652"/>
              <a:gd name="connsiteX18" fmla="*/ 7453 w 191484"/>
              <a:gd name="connsiteY18" fmla="*/ 126520 h 195652"/>
              <a:gd name="connsiteX19" fmla="*/ 13204 w 191484"/>
              <a:gd name="connsiteY19" fmla="*/ 143773 h 195652"/>
              <a:gd name="connsiteX20" fmla="*/ 30457 w 191484"/>
              <a:gd name="connsiteY20" fmla="*/ 161026 h 195652"/>
              <a:gd name="connsiteX21" fmla="*/ 41959 w 191484"/>
              <a:gd name="connsiteY21" fmla="*/ 178279 h 195652"/>
              <a:gd name="connsiteX22" fmla="*/ 59212 w 191484"/>
              <a:gd name="connsiteY22" fmla="*/ 184030 h 195652"/>
              <a:gd name="connsiteX23" fmla="*/ 87967 w 191484"/>
              <a:gd name="connsiteY23" fmla="*/ 195532 h 19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1484" h="195652">
                <a:moveTo>
                  <a:pt x="99468" y="103517"/>
                </a:moveTo>
                <a:cubicBezTo>
                  <a:pt x="104812" y="104586"/>
                  <a:pt x="137155" y="115998"/>
                  <a:pt x="145476" y="103517"/>
                </a:cubicBezTo>
                <a:cubicBezTo>
                  <a:pt x="150898" y="95384"/>
                  <a:pt x="149310" y="84347"/>
                  <a:pt x="151227" y="74762"/>
                </a:cubicBezTo>
                <a:cubicBezTo>
                  <a:pt x="149310" y="69011"/>
                  <a:pt x="149263" y="62243"/>
                  <a:pt x="145476" y="57509"/>
                </a:cubicBezTo>
                <a:cubicBezTo>
                  <a:pt x="128894" y="36781"/>
                  <a:pt x="111632" y="48377"/>
                  <a:pt x="87967" y="51758"/>
                </a:cubicBezTo>
                <a:cubicBezTo>
                  <a:pt x="82216" y="55592"/>
                  <a:pt x="75032" y="57863"/>
                  <a:pt x="70714" y="63260"/>
                </a:cubicBezTo>
                <a:cubicBezTo>
                  <a:pt x="67714" y="67010"/>
                  <a:pt x="59588" y="102014"/>
                  <a:pt x="59212" y="103517"/>
                </a:cubicBezTo>
                <a:cubicBezTo>
                  <a:pt x="61129" y="113102"/>
                  <a:pt x="60113" y="123784"/>
                  <a:pt x="64963" y="132271"/>
                </a:cubicBezTo>
                <a:cubicBezTo>
                  <a:pt x="68392" y="138272"/>
                  <a:pt x="76034" y="140682"/>
                  <a:pt x="82216" y="143773"/>
                </a:cubicBezTo>
                <a:cubicBezTo>
                  <a:pt x="90468" y="147899"/>
                  <a:pt x="115100" y="153432"/>
                  <a:pt x="122472" y="155275"/>
                </a:cubicBezTo>
                <a:cubicBezTo>
                  <a:pt x="135891" y="153358"/>
                  <a:pt x="151293" y="156801"/>
                  <a:pt x="162729" y="149524"/>
                </a:cubicBezTo>
                <a:cubicBezTo>
                  <a:pt x="179461" y="138876"/>
                  <a:pt x="185586" y="115458"/>
                  <a:pt x="191484" y="97766"/>
                </a:cubicBezTo>
                <a:cubicBezTo>
                  <a:pt x="188000" y="73379"/>
                  <a:pt x="187702" y="42225"/>
                  <a:pt x="168480" y="23003"/>
                </a:cubicBezTo>
                <a:cubicBezTo>
                  <a:pt x="163593" y="18116"/>
                  <a:pt x="157543" y="14308"/>
                  <a:pt x="151227" y="11501"/>
                </a:cubicBezTo>
                <a:cubicBezTo>
                  <a:pt x="140148" y="6577"/>
                  <a:pt x="116721" y="0"/>
                  <a:pt x="116721" y="0"/>
                </a:cubicBezTo>
                <a:cubicBezTo>
                  <a:pt x="113309" y="487"/>
                  <a:pt x="70163" y="4201"/>
                  <a:pt x="59212" y="11501"/>
                </a:cubicBezTo>
                <a:cubicBezTo>
                  <a:pt x="52445" y="16012"/>
                  <a:pt x="48379" y="23761"/>
                  <a:pt x="41959" y="28754"/>
                </a:cubicBezTo>
                <a:cubicBezTo>
                  <a:pt x="31047" y="37241"/>
                  <a:pt x="7453" y="51758"/>
                  <a:pt x="7453" y="51758"/>
                </a:cubicBezTo>
                <a:cubicBezTo>
                  <a:pt x="-3654" y="85078"/>
                  <a:pt x="-1242" y="70002"/>
                  <a:pt x="7453" y="126520"/>
                </a:cubicBezTo>
                <a:cubicBezTo>
                  <a:pt x="8375" y="132512"/>
                  <a:pt x="9841" y="138729"/>
                  <a:pt x="13204" y="143773"/>
                </a:cubicBezTo>
                <a:cubicBezTo>
                  <a:pt x="17715" y="150540"/>
                  <a:pt x="25250" y="154778"/>
                  <a:pt x="30457" y="161026"/>
                </a:cubicBezTo>
                <a:cubicBezTo>
                  <a:pt x="34882" y="166336"/>
                  <a:pt x="36562" y="173961"/>
                  <a:pt x="41959" y="178279"/>
                </a:cubicBezTo>
                <a:cubicBezTo>
                  <a:pt x="46693" y="182066"/>
                  <a:pt x="53790" y="181319"/>
                  <a:pt x="59212" y="184030"/>
                </a:cubicBezTo>
                <a:cubicBezTo>
                  <a:pt x="86469" y="197659"/>
                  <a:pt x="65773" y="195532"/>
                  <a:pt x="87967" y="195532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010776" y="3262470"/>
            <a:ext cx="191484" cy="195652"/>
          </a:xfrm>
          <a:custGeom>
            <a:avLst/>
            <a:gdLst>
              <a:gd name="connsiteX0" fmla="*/ 99468 w 191484"/>
              <a:gd name="connsiteY0" fmla="*/ 103517 h 195652"/>
              <a:gd name="connsiteX1" fmla="*/ 145476 w 191484"/>
              <a:gd name="connsiteY1" fmla="*/ 103517 h 195652"/>
              <a:gd name="connsiteX2" fmla="*/ 151227 w 191484"/>
              <a:gd name="connsiteY2" fmla="*/ 74762 h 195652"/>
              <a:gd name="connsiteX3" fmla="*/ 145476 w 191484"/>
              <a:gd name="connsiteY3" fmla="*/ 57509 h 195652"/>
              <a:gd name="connsiteX4" fmla="*/ 87967 w 191484"/>
              <a:gd name="connsiteY4" fmla="*/ 51758 h 195652"/>
              <a:gd name="connsiteX5" fmla="*/ 70714 w 191484"/>
              <a:gd name="connsiteY5" fmla="*/ 63260 h 195652"/>
              <a:gd name="connsiteX6" fmla="*/ 59212 w 191484"/>
              <a:gd name="connsiteY6" fmla="*/ 103517 h 195652"/>
              <a:gd name="connsiteX7" fmla="*/ 64963 w 191484"/>
              <a:gd name="connsiteY7" fmla="*/ 132271 h 195652"/>
              <a:gd name="connsiteX8" fmla="*/ 82216 w 191484"/>
              <a:gd name="connsiteY8" fmla="*/ 143773 h 195652"/>
              <a:gd name="connsiteX9" fmla="*/ 122472 w 191484"/>
              <a:gd name="connsiteY9" fmla="*/ 155275 h 195652"/>
              <a:gd name="connsiteX10" fmla="*/ 162729 w 191484"/>
              <a:gd name="connsiteY10" fmla="*/ 149524 h 195652"/>
              <a:gd name="connsiteX11" fmla="*/ 191484 w 191484"/>
              <a:gd name="connsiteY11" fmla="*/ 97766 h 195652"/>
              <a:gd name="connsiteX12" fmla="*/ 168480 w 191484"/>
              <a:gd name="connsiteY12" fmla="*/ 23003 h 195652"/>
              <a:gd name="connsiteX13" fmla="*/ 151227 w 191484"/>
              <a:gd name="connsiteY13" fmla="*/ 11501 h 195652"/>
              <a:gd name="connsiteX14" fmla="*/ 116721 w 191484"/>
              <a:gd name="connsiteY14" fmla="*/ 0 h 195652"/>
              <a:gd name="connsiteX15" fmla="*/ 59212 w 191484"/>
              <a:gd name="connsiteY15" fmla="*/ 11501 h 195652"/>
              <a:gd name="connsiteX16" fmla="*/ 41959 w 191484"/>
              <a:gd name="connsiteY16" fmla="*/ 28754 h 195652"/>
              <a:gd name="connsiteX17" fmla="*/ 7453 w 191484"/>
              <a:gd name="connsiteY17" fmla="*/ 51758 h 195652"/>
              <a:gd name="connsiteX18" fmla="*/ 7453 w 191484"/>
              <a:gd name="connsiteY18" fmla="*/ 126520 h 195652"/>
              <a:gd name="connsiteX19" fmla="*/ 13204 w 191484"/>
              <a:gd name="connsiteY19" fmla="*/ 143773 h 195652"/>
              <a:gd name="connsiteX20" fmla="*/ 30457 w 191484"/>
              <a:gd name="connsiteY20" fmla="*/ 161026 h 195652"/>
              <a:gd name="connsiteX21" fmla="*/ 41959 w 191484"/>
              <a:gd name="connsiteY21" fmla="*/ 178279 h 195652"/>
              <a:gd name="connsiteX22" fmla="*/ 59212 w 191484"/>
              <a:gd name="connsiteY22" fmla="*/ 184030 h 195652"/>
              <a:gd name="connsiteX23" fmla="*/ 87967 w 191484"/>
              <a:gd name="connsiteY23" fmla="*/ 195532 h 19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1484" h="195652">
                <a:moveTo>
                  <a:pt x="99468" y="103517"/>
                </a:moveTo>
                <a:cubicBezTo>
                  <a:pt x="104812" y="104586"/>
                  <a:pt x="137155" y="115998"/>
                  <a:pt x="145476" y="103517"/>
                </a:cubicBezTo>
                <a:cubicBezTo>
                  <a:pt x="150898" y="95384"/>
                  <a:pt x="149310" y="84347"/>
                  <a:pt x="151227" y="74762"/>
                </a:cubicBezTo>
                <a:cubicBezTo>
                  <a:pt x="149310" y="69011"/>
                  <a:pt x="149263" y="62243"/>
                  <a:pt x="145476" y="57509"/>
                </a:cubicBezTo>
                <a:cubicBezTo>
                  <a:pt x="128894" y="36781"/>
                  <a:pt x="111632" y="48377"/>
                  <a:pt x="87967" y="51758"/>
                </a:cubicBezTo>
                <a:cubicBezTo>
                  <a:pt x="82216" y="55592"/>
                  <a:pt x="75032" y="57863"/>
                  <a:pt x="70714" y="63260"/>
                </a:cubicBezTo>
                <a:cubicBezTo>
                  <a:pt x="67714" y="67010"/>
                  <a:pt x="59588" y="102014"/>
                  <a:pt x="59212" y="103517"/>
                </a:cubicBezTo>
                <a:cubicBezTo>
                  <a:pt x="61129" y="113102"/>
                  <a:pt x="60113" y="123784"/>
                  <a:pt x="64963" y="132271"/>
                </a:cubicBezTo>
                <a:cubicBezTo>
                  <a:pt x="68392" y="138272"/>
                  <a:pt x="76034" y="140682"/>
                  <a:pt x="82216" y="143773"/>
                </a:cubicBezTo>
                <a:cubicBezTo>
                  <a:pt x="90468" y="147899"/>
                  <a:pt x="115100" y="153432"/>
                  <a:pt x="122472" y="155275"/>
                </a:cubicBezTo>
                <a:cubicBezTo>
                  <a:pt x="135891" y="153358"/>
                  <a:pt x="151293" y="156801"/>
                  <a:pt x="162729" y="149524"/>
                </a:cubicBezTo>
                <a:cubicBezTo>
                  <a:pt x="179461" y="138876"/>
                  <a:pt x="185586" y="115458"/>
                  <a:pt x="191484" y="97766"/>
                </a:cubicBezTo>
                <a:cubicBezTo>
                  <a:pt x="188000" y="73379"/>
                  <a:pt x="187702" y="42225"/>
                  <a:pt x="168480" y="23003"/>
                </a:cubicBezTo>
                <a:cubicBezTo>
                  <a:pt x="163593" y="18116"/>
                  <a:pt x="157543" y="14308"/>
                  <a:pt x="151227" y="11501"/>
                </a:cubicBezTo>
                <a:cubicBezTo>
                  <a:pt x="140148" y="6577"/>
                  <a:pt x="116721" y="0"/>
                  <a:pt x="116721" y="0"/>
                </a:cubicBezTo>
                <a:cubicBezTo>
                  <a:pt x="113309" y="487"/>
                  <a:pt x="70163" y="4201"/>
                  <a:pt x="59212" y="11501"/>
                </a:cubicBezTo>
                <a:cubicBezTo>
                  <a:pt x="52445" y="16012"/>
                  <a:pt x="48379" y="23761"/>
                  <a:pt x="41959" y="28754"/>
                </a:cubicBezTo>
                <a:cubicBezTo>
                  <a:pt x="31047" y="37241"/>
                  <a:pt x="7453" y="51758"/>
                  <a:pt x="7453" y="51758"/>
                </a:cubicBezTo>
                <a:cubicBezTo>
                  <a:pt x="-3654" y="85078"/>
                  <a:pt x="-1242" y="70002"/>
                  <a:pt x="7453" y="126520"/>
                </a:cubicBezTo>
                <a:cubicBezTo>
                  <a:pt x="8375" y="132512"/>
                  <a:pt x="9841" y="138729"/>
                  <a:pt x="13204" y="143773"/>
                </a:cubicBezTo>
                <a:cubicBezTo>
                  <a:pt x="17715" y="150540"/>
                  <a:pt x="25250" y="154778"/>
                  <a:pt x="30457" y="161026"/>
                </a:cubicBezTo>
                <a:cubicBezTo>
                  <a:pt x="34882" y="166336"/>
                  <a:pt x="36562" y="173961"/>
                  <a:pt x="41959" y="178279"/>
                </a:cubicBezTo>
                <a:cubicBezTo>
                  <a:pt x="46693" y="182066"/>
                  <a:pt x="53790" y="181319"/>
                  <a:pt x="59212" y="184030"/>
                </a:cubicBezTo>
                <a:cubicBezTo>
                  <a:pt x="86469" y="197659"/>
                  <a:pt x="65773" y="195532"/>
                  <a:pt x="87967" y="195532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280848" y="3897688"/>
            <a:ext cx="191484" cy="195652"/>
          </a:xfrm>
          <a:custGeom>
            <a:avLst/>
            <a:gdLst>
              <a:gd name="connsiteX0" fmla="*/ 99468 w 191484"/>
              <a:gd name="connsiteY0" fmla="*/ 103517 h 195652"/>
              <a:gd name="connsiteX1" fmla="*/ 145476 w 191484"/>
              <a:gd name="connsiteY1" fmla="*/ 103517 h 195652"/>
              <a:gd name="connsiteX2" fmla="*/ 151227 w 191484"/>
              <a:gd name="connsiteY2" fmla="*/ 74762 h 195652"/>
              <a:gd name="connsiteX3" fmla="*/ 145476 w 191484"/>
              <a:gd name="connsiteY3" fmla="*/ 57509 h 195652"/>
              <a:gd name="connsiteX4" fmla="*/ 87967 w 191484"/>
              <a:gd name="connsiteY4" fmla="*/ 51758 h 195652"/>
              <a:gd name="connsiteX5" fmla="*/ 70714 w 191484"/>
              <a:gd name="connsiteY5" fmla="*/ 63260 h 195652"/>
              <a:gd name="connsiteX6" fmla="*/ 59212 w 191484"/>
              <a:gd name="connsiteY6" fmla="*/ 103517 h 195652"/>
              <a:gd name="connsiteX7" fmla="*/ 64963 w 191484"/>
              <a:gd name="connsiteY7" fmla="*/ 132271 h 195652"/>
              <a:gd name="connsiteX8" fmla="*/ 82216 w 191484"/>
              <a:gd name="connsiteY8" fmla="*/ 143773 h 195652"/>
              <a:gd name="connsiteX9" fmla="*/ 122472 w 191484"/>
              <a:gd name="connsiteY9" fmla="*/ 155275 h 195652"/>
              <a:gd name="connsiteX10" fmla="*/ 162729 w 191484"/>
              <a:gd name="connsiteY10" fmla="*/ 149524 h 195652"/>
              <a:gd name="connsiteX11" fmla="*/ 191484 w 191484"/>
              <a:gd name="connsiteY11" fmla="*/ 97766 h 195652"/>
              <a:gd name="connsiteX12" fmla="*/ 168480 w 191484"/>
              <a:gd name="connsiteY12" fmla="*/ 23003 h 195652"/>
              <a:gd name="connsiteX13" fmla="*/ 151227 w 191484"/>
              <a:gd name="connsiteY13" fmla="*/ 11501 h 195652"/>
              <a:gd name="connsiteX14" fmla="*/ 116721 w 191484"/>
              <a:gd name="connsiteY14" fmla="*/ 0 h 195652"/>
              <a:gd name="connsiteX15" fmla="*/ 59212 w 191484"/>
              <a:gd name="connsiteY15" fmla="*/ 11501 h 195652"/>
              <a:gd name="connsiteX16" fmla="*/ 41959 w 191484"/>
              <a:gd name="connsiteY16" fmla="*/ 28754 h 195652"/>
              <a:gd name="connsiteX17" fmla="*/ 7453 w 191484"/>
              <a:gd name="connsiteY17" fmla="*/ 51758 h 195652"/>
              <a:gd name="connsiteX18" fmla="*/ 7453 w 191484"/>
              <a:gd name="connsiteY18" fmla="*/ 126520 h 195652"/>
              <a:gd name="connsiteX19" fmla="*/ 13204 w 191484"/>
              <a:gd name="connsiteY19" fmla="*/ 143773 h 195652"/>
              <a:gd name="connsiteX20" fmla="*/ 30457 w 191484"/>
              <a:gd name="connsiteY20" fmla="*/ 161026 h 195652"/>
              <a:gd name="connsiteX21" fmla="*/ 41959 w 191484"/>
              <a:gd name="connsiteY21" fmla="*/ 178279 h 195652"/>
              <a:gd name="connsiteX22" fmla="*/ 59212 w 191484"/>
              <a:gd name="connsiteY22" fmla="*/ 184030 h 195652"/>
              <a:gd name="connsiteX23" fmla="*/ 87967 w 191484"/>
              <a:gd name="connsiteY23" fmla="*/ 195532 h 19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1484" h="195652">
                <a:moveTo>
                  <a:pt x="99468" y="103517"/>
                </a:moveTo>
                <a:cubicBezTo>
                  <a:pt x="104812" y="104586"/>
                  <a:pt x="137155" y="115998"/>
                  <a:pt x="145476" y="103517"/>
                </a:cubicBezTo>
                <a:cubicBezTo>
                  <a:pt x="150898" y="95384"/>
                  <a:pt x="149310" y="84347"/>
                  <a:pt x="151227" y="74762"/>
                </a:cubicBezTo>
                <a:cubicBezTo>
                  <a:pt x="149310" y="69011"/>
                  <a:pt x="149263" y="62243"/>
                  <a:pt x="145476" y="57509"/>
                </a:cubicBezTo>
                <a:cubicBezTo>
                  <a:pt x="128894" y="36781"/>
                  <a:pt x="111632" y="48377"/>
                  <a:pt x="87967" y="51758"/>
                </a:cubicBezTo>
                <a:cubicBezTo>
                  <a:pt x="82216" y="55592"/>
                  <a:pt x="75032" y="57863"/>
                  <a:pt x="70714" y="63260"/>
                </a:cubicBezTo>
                <a:cubicBezTo>
                  <a:pt x="67714" y="67010"/>
                  <a:pt x="59588" y="102014"/>
                  <a:pt x="59212" y="103517"/>
                </a:cubicBezTo>
                <a:cubicBezTo>
                  <a:pt x="61129" y="113102"/>
                  <a:pt x="60113" y="123784"/>
                  <a:pt x="64963" y="132271"/>
                </a:cubicBezTo>
                <a:cubicBezTo>
                  <a:pt x="68392" y="138272"/>
                  <a:pt x="76034" y="140682"/>
                  <a:pt x="82216" y="143773"/>
                </a:cubicBezTo>
                <a:cubicBezTo>
                  <a:pt x="90468" y="147899"/>
                  <a:pt x="115100" y="153432"/>
                  <a:pt x="122472" y="155275"/>
                </a:cubicBezTo>
                <a:cubicBezTo>
                  <a:pt x="135891" y="153358"/>
                  <a:pt x="151293" y="156801"/>
                  <a:pt x="162729" y="149524"/>
                </a:cubicBezTo>
                <a:cubicBezTo>
                  <a:pt x="179461" y="138876"/>
                  <a:pt x="185586" y="115458"/>
                  <a:pt x="191484" y="97766"/>
                </a:cubicBezTo>
                <a:cubicBezTo>
                  <a:pt x="188000" y="73379"/>
                  <a:pt x="187702" y="42225"/>
                  <a:pt x="168480" y="23003"/>
                </a:cubicBezTo>
                <a:cubicBezTo>
                  <a:pt x="163593" y="18116"/>
                  <a:pt x="157543" y="14308"/>
                  <a:pt x="151227" y="11501"/>
                </a:cubicBezTo>
                <a:cubicBezTo>
                  <a:pt x="140148" y="6577"/>
                  <a:pt x="116721" y="0"/>
                  <a:pt x="116721" y="0"/>
                </a:cubicBezTo>
                <a:cubicBezTo>
                  <a:pt x="113309" y="487"/>
                  <a:pt x="70163" y="4201"/>
                  <a:pt x="59212" y="11501"/>
                </a:cubicBezTo>
                <a:cubicBezTo>
                  <a:pt x="52445" y="16012"/>
                  <a:pt x="48379" y="23761"/>
                  <a:pt x="41959" y="28754"/>
                </a:cubicBezTo>
                <a:cubicBezTo>
                  <a:pt x="31047" y="37241"/>
                  <a:pt x="7453" y="51758"/>
                  <a:pt x="7453" y="51758"/>
                </a:cubicBezTo>
                <a:cubicBezTo>
                  <a:pt x="-3654" y="85078"/>
                  <a:pt x="-1242" y="70002"/>
                  <a:pt x="7453" y="126520"/>
                </a:cubicBezTo>
                <a:cubicBezTo>
                  <a:pt x="8375" y="132512"/>
                  <a:pt x="9841" y="138729"/>
                  <a:pt x="13204" y="143773"/>
                </a:cubicBezTo>
                <a:cubicBezTo>
                  <a:pt x="17715" y="150540"/>
                  <a:pt x="25250" y="154778"/>
                  <a:pt x="30457" y="161026"/>
                </a:cubicBezTo>
                <a:cubicBezTo>
                  <a:pt x="34882" y="166336"/>
                  <a:pt x="36562" y="173961"/>
                  <a:pt x="41959" y="178279"/>
                </a:cubicBezTo>
                <a:cubicBezTo>
                  <a:pt x="46693" y="182066"/>
                  <a:pt x="53790" y="181319"/>
                  <a:pt x="59212" y="184030"/>
                </a:cubicBezTo>
                <a:cubicBezTo>
                  <a:pt x="86469" y="197659"/>
                  <a:pt x="65773" y="195532"/>
                  <a:pt x="87967" y="195532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5216318" y="3660679"/>
            <a:ext cx="191484" cy="195652"/>
          </a:xfrm>
          <a:custGeom>
            <a:avLst/>
            <a:gdLst>
              <a:gd name="connsiteX0" fmla="*/ 99468 w 191484"/>
              <a:gd name="connsiteY0" fmla="*/ 103517 h 195652"/>
              <a:gd name="connsiteX1" fmla="*/ 145476 w 191484"/>
              <a:gd name="connsiteY1" fmla="*/ 103517 h 195652"/>
              <a:gd name="connsiteX2" fmla="*/ 151227 w 191484"/>
              <a:gd name="connsiteY2" fmla="*/ 74762 h 195652"/>
              <a:gd name="connsiteX3" fmla="*/ 145476 w 191484"/>
              <a:gd name="connsiteY3" fmla="*/ 57509 h 195652"/>
              <a:gd name="connsiteX4" fmla="*/ 87967 w 191484"/>
              <a:gd name="connsiteY4" fmla="*/ 51758 h 195652"/>
              <a:gd name="connsiteX5" fmla="*/ 70714 w 191484"/>
              <a:gd name="connsiteY5" fmla="*/ 63260 h 195652"/>
              <a:gd name="connsiteX6" fmla="*/ 59212 w 191484"/>
              <a:gd name="connsiteY6" fmla="*/ 103517 h 195652"/>
              <a:gd name="connsiteX7" fmla="*/ 64963 w 191484"/>
              <a:gd name="connsiteY7" fmla="*/ 132271 h 195652"/>
              <a:gd name="connsiteX8" fmla="*/ 82216 w 191484"/>
              <a:gd name="connsiteY8" fmla="*/ 143773 h 195652"/>
              <a:gd name="connsiteX9" fmla="*/ 122472 w 191484"/>
              <a:gd name="connsiteY9" fmla="*/ 155275 h 195652"/>
              <a:gd name="connsiteX10" fmla="*/ 162729 w 191484"/>
              <a:gd name="connsiteY10" fmla="*/ 149524 h 195652"/>
              <a:gd name="connsiteX11" fmla="*/ 191484 w 191484"/>
              <a:gd name="connsiteY11" fmla="*/ 97766 h 195652"/>
              <a:gd name="connsiteX12" fmla="*/ 168480 w 191484"/>
              <a:gd name="connsiteY12" fmla="*/ 23003 h 195652"/>
              <a:gd name="connsiteX13" fmla="*/ 151227 w 191484"/>
              <a:gd name="connsiteY13" fmla="*/ 11501 h 195652"/>
              <a:gd name="connsiteX14" fmla="*/ 116721 w 191484"/>
              <a:gd name="connsiteY14" fmla="*/ 0 h 195652"/>
              <a:gd name="connsiteX15" fmla="*/ 59212 w 191484"/>
              <a:gd name="connsiteY15" fmla="*/ 11501 h 195652"/>
              <a:gd name="connsiteX16" fmla="*/ 41959 w 191484"/>
              <a:gd name="connsiteY16" fmla="*/ 28754 h 195652"/>
              <a:gd name="connsiteX17" fmla="*/ 7453 w 191484"/>
              <a:gd name="connsiteY17" fmla="*/ 51758 h 195652"/>
              <a:gd name="connsiteX18" fmla="*/ 7453 w 191484"/>
              <a:gd name="connsiteY18" fmla="*/ 126520 h 195652"/>
              <a:gd name="connsiteX19" fmla="*/ 13204 w 191484"/>
              <a:gd name="connsiteY19" fmla="*/ 143773 h 195652"/>
              <a:gd name="connsiteX20" fmla="*/ 30457 w 191484"/>
              <a:gd name="connsiteY20" fmla="*/ 161026 h 195652"/>
              <a:gd name="connsiteX21" fmla="*/ 41959 w 191484"/>
              <a:gd name="connsiteY21" fmla="*/ 178279 h 195652"/>
              <a:gd name="connsiteX22" fmla="*/ 59212 w 191484"/>
              <a:gd name="connsiteY22" fmla="*/ 184030 h 195652"/>
              <a:gd name="connsiteX23" fmla="*/ 87967 w 191484"/>
              <a:gd name="connsiteY23" fmla="*/ 195532 h 19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1484" h="195652">
                <a:moveTo>
                  <a:pt x="99468" y="103517"/>
                </a:moveTo>
                <a:cubicBezTo>
                  <a:pt x="104812" y="104586"/>
                  <a:pt x="137155" y="115998"/>
                  <a:pt x="145476" y="103517"/>
                </a:cubicBezTo>
                <a:cubicBezTo>
                  <a:pt x="150898" y="95384"/>
                  <a:pt x="149310" y="84347"/>
                  <a:pt x="151227" y="74762"/>
                </a:cubicBezTo>
                <a:cubicBezTo>
                  <a:pt x="149310" y="69011"/>
                  <a:pt x="149263" y="62243"/>
                  <a:pt x="145476" y="57509"/>
                </a:cubicBezTo>
                <a:cubicBezTo>
                  <a:pt x="128894" y="36781"/>
                  <a:pt x="111632" y="48377"/>
                  <a:pt x="87967" y="51758"/>
                </a:cubicBezTo>
                <a:cubicBezTo>
                  <a:pt x="82216" y="55592"/>
                  <a:pt x="75032" y="57863"/>
                  <a:pt x="70714" y="63260"/>
                </a:cubicBezTo>
                <a:cubicBezTo>
                  <a:pt x="67714" y="67010"/>
                  <a:pt x="59588" y="102014"/>
                  <a:pt x="59212" y="103517"/>
                </a:cubicBezTo>
                <a:cubicBezTo>
                  <a:pt x="61129" y="113102"/>
                  <a:pt x="60113" y="123784"/>
                  <a:pt x="64963" y="132271"/>
                </a:cubicBezTo>
                <a:cubicBezTo>
                  <a:pt x="68392" y="138272"/>
                  <a:pt x="76034" y="140682"/>
                  <a:pt x="82216" y="143773"/>
                </a:cubicBezTo>
                <a:cubicBezTo>
                  <a:pt x="90468" y="147899"/>
                  <a:pt x="115100" y="153432"/>
                  <a:pt x="122472" y="155275"/>
                </a:cubicBezTo>
                <a:cubicBezTo>
                  <a:pt x="135891" y="153358"/>
                  <a:pt x="151293" y="156801"/>
                  <a:pt x="162729" y="149524"/>
                </a:cubicBezTo>
                <a:cubicBezTo>
                  <a:pt x="179461" y="138876"/>
                  <a:pt x="185586" y="115458"/>
                  <a:pt x="191484" y="97766"/>
                </a:cubicBezTo>
                <a:cubicBezTo>
                  <a:pt x="188000" y="73379"/>
                  <a:pt x="187702" y="42225"/>
                  <a:pt x="168480" y="23003"/>
                </a:cubicBezTo>
                <a:cubicBezTo>
                  <a:pt x="163593" y="18116"/>
                  <a:pt x="157543" y="14308"/>
                  <a:pt x="151227" y="11501"/>
                </a:cubicBezTo>
                <a:cubicBezTo>
                  <a:pt x="140148" y="6577"/>
                  <a:pt x="116721" y="0"/>
                  <a:pt x="116721" y="0"/>
                </a:cubicBezTo>
                <a:cubicBezTo>
                  <a:pt x="113309" y="487"/>
                  <a:pt x="70163" y="4201"/>
                  <a:pt x="59212" y="11501"/>
                </a:cubicBezTo>
                <a:cubicBezTo>
                  <a:pt x="52445" y="16012"/>
                  <a:pt x="48379" y="23761"/>
                  <a:pt x="41959" y="28754"/>
                </a:cubicBezTo>
                <a:cubicBezTo>
                  <a:pt x="31047" y="37241"/>
                  <a:pt x="7453" y="51758"/>
                  <a:pt x="7453" y="51758"/>
                </a:cubicBezTo>
                <a:cubicBezTo>
                  <a:pt x="-3654" y="85078"/>
                  <a:pt x="-1242" y="70002"/>
                  <a:pt x="7453" y="126520"/>
                </a:cubicBezTo>
                <a:cubicBezTo>
                  <a:pt x="8375" y="132512"/>
                  <a:pt x="9841" y="138729"/>
                  <a:pt x="13204" y="143773"/>
                </a:cubicBezTo>
                <a:cubicBezTo>
                  <a:pt x="17715" y="150540"/>
                  <a:pt x="25250" y="154778"/>
                  <a:pt x="30457" y="161026"/>
                </a:cubicBezTo>
                <a:cubicBezTo>
                  <a:pt x="34882" y="166336"/>
                  <a:pt x="36562" y="173961"/>
                  <a:pt x="41959" y="178279"/>
                </a:cubicBezTo>
                <a:cubicBezTo>
                  <a:pt x="46693" y="182066"/>
                  <a:pt x="53790" y="181319"/>
                  <a:pt x="59212" y="184030"/>
                </a:cubicBezTo>
                <a:cubicBezTo>
                  <a:pt x="86469" y="197659"/>
                  <a:pt x="65773" y="195532"/>
                  <a:pt x="87967" y="195532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120576" y="3443270"/>
            <a:ext cx="191484" cy="195652"/>
          </a:xfrm>
          <a:custGeom>
            <a:avLst/>
            <a:gdLst>
              <a:gd name="connsiteX0" fmla="*/ 99468 w 191484"/>
              <a:gd name="connsiteY0" fmla="*/ 103517 h 195652"/>
              <a:gd name="connsiteX1" fmla="*/ 145476 w 191484"/>
              <a:gd name="connsiteY1" fmla="*/ 103517 h 195652"/>
              <a:gd name="connsiteX2" fmla="*/ 151227 w 191484"/>
              <a:gd name="connsiteY2" fmla="*/ 74762 h 195652"/>
              <a:gd name="connsiteX3" fmla="*/ 145476 w 191484"/>
              <a:gd name="connsiteY3" fmla="*/ 57509 h 195652"/>
              <a:gd name="connsiteX4" fmla="*/ 87967 w 191484"/>
              <a:gd name="connsiteY4" fmla="*/ 51758 h 195652"/>
              <a:gd name="connsiteX5" fmla="*/ 70714 w 191484"/>
              <a:gd name="connsiteY5" fmla="*/ 63260 h 195652"/>
              <a:gd name="connsiteX6" fmla="*/ 59212 w 191484"/>
              <a:gd name="connsiteY6" fmla="*/ 103517 h 195652"/>
              <a:gd name="connsiteX7" fmla="*/ 64963 w 191484"/>
              <a:gd name="connsiteY7" fmla="*/ 132271 h 195652"/>
              <a:gd name="connsiteX8" fmla="*/ 82216 w 191484"/>
              <a:gd name="connsiteY8" fmla="*/ 143773 h 195652"/>
              <a:gd name="connsiteX9" fmla="*/ 122472 w 191484"/>
              <a:gd name="connsiteY9" fmla="*/ 155275 h 195652"/>
              <a:gd name="connsiteX10" fmla="*/ 162729 w 191484"/>
              <a:gd name="connsiteY10" fmla="*/ 149524 h 195652"/>
              <a:gd name="connsiteX11" fmla="*/ 191484 w 191484"/>
              <a:gd name="connsiteY11" fmla="*/ 97766 h 195652"/>
              <a:gd name="connsiteX12" fmla="*/ 168480 w 191484"/>
              <a:gd name="connsiteY12" fmla="*/ 23003 h 195652"/>
              <a:gd name="connsiteX13" fmla="*/ 151227 w 191484"/>
              <a:gd name="connsiteY13" fmla="*/ 11501 h 195652"/>
              <a:gd name="connsiteX14" fmla="*/ 116721 w 191484"/>
              <a:gd name="connsiteY14" fmla="*/ 0 h 195652"/>
              <a:gd name="connsiteX15" fmla="*/ 59212 w 191484"/>
              <a:gd name="connsiteY15" fmla="*/ 11501 h 195652"/>
              <a:gd name="connsiteX16" fmla="*/ 41959 w 191484"/>
              <a:gd name="connsiteY16" fmla="*/ 28754 h 195652"/>
              <a:gd name="connsiteX17" fmla="*/ 7453 w 191484"/>
              <a:gd name="connsiteY17" fmla="*/ 51758 h 195652"/>
              <a:gd name="connsiteX18" fmla="*/ 7453 w 191484"/>
              <a:gd name="connsiteY18" fmla="*/ 126520 h 195652"/>
              <a:gd name="connsiteX19" fmla="*/ 13204 w 191484"/>
              <a:gd name="connsiteY19" fmla="*/ 143773 h 195652"/>
              <a:gd name="connsiteX20" fmla="*/ 30457 w 191484"/>
              <a:gd name="connsiteY20" fmla="*/ 161026 h 195652"/>
              <a:gd name="connsiteX21" fmla="*/ 41959 w 191484"/>
              <a:gd name="connsiteY21" fmla="*/ 178279 h 195652"/>
              <a:gd name="connsiteX22" fmla="*/ 59212 w 191484"/>
              <a:gd name="connsiteY22" fmla="*/ 184030 h 195652"/>
              <a:gd name="connsiteX23" fmla="*/ 87967 w 191484"/>
              <a:gd name="connsiteY23" fmla="*/ 195532 h 19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1484" h="195652">
                <a:moveTo>
                  <a:pt x="99468" y="103517"/>
                </a:moveTo>
                <a:cubicBezTo>
                  <a:pt x="104812" y="104586"/>
                  <a:pt x="137155" y="115998"/>
                  <a:pt x="145476" y="103517"/>
                </a:cubicBezTo>
                <a:cubicBezTo>
                  <a:pt x="150898" y="95384"/>
                  <a:pt x="149310" y="84347"/>
                  <a:pt x="151227" y="74762"/>
                </a:cubicBezTo>
                <a:cubicBezTo>
                  <a:pt x="149310" y="69011"/>
                  <a:pt x="149263" y="62243"/>
                  <a:pt x="145476" y="57509"/>
                </a:cubicBezTo>
                <a:cubicBezTo>
                  <a:pt x="128894" y="36781"/>
                  <a:pt x="111632" y="48377"/>
                  <a:pt x="87967" y="51758"/>
                </a:cubicBezTo>
                <a:cubicBezTo>
                  <a:pt x="82216" y="55592"/>
                  <a:pt x="75032" y="57863"/>
                  <a:pt x="70714" y="63260"/>
                </a:cubicBezTo>
                <a:cubicBezTo>
                  <a:pt x="67714" y="67010"/>
                  <a:pt x="59588" y="102014"/>
                  <a:pt x="59212" y="103517"/>
                </a:cubicBezTo>
                <a:cubicBezTo>
                  <a:pt x="61129" y="113102"/>
                  <a:pt x="60113" y="123784"/>
                  <a:pt x="64963" y="132271"/>
                </a:cubicBezTo>
                <a:cubicBezTo>
                  <a:pt x="68392" y="138272"/>
                  <a:pt x="76034" y="140682"/>
                  <a:pt x="82216" y="143773"/>
                </a:cubicBezTo>
                <a:cubicBezTo>
                  <a:pt x="90468" y="147899"/>
                  <a:pt x="115100" y="153432"/>
                  <a:pt x="122472" y="155275"/>
                </a:cubicBezTo>
                <a:cubicBezTo>
                  <a:pt x="135891" y="153358"/>
                  <a:pt x="151293" y="156801"/>
                  <a:pt x="162729" y="149524"/>
                </a:cubicBezTo>
                <a:cubicBezTo>
                  <a:pt x="179461" y="138876"/>
                  <a:pt x="185586" y="115458"/>
                  <a:pt x="191484" y="97766"/>
                </a:cubicBezTo>
                <a:cubicBezTo>
                  <a:pt x="188000" y="73379"/>
                  <a:pt x="187702" y="42225"/>
                  <a:pt x="168480" y="23003"/>
                </a:cubicBezTo>
                <a:cubicBezTo>
                  <a:pt x="163593" y="18116"/>
                  <a:pt x="157543" y="14308"/>
                  <a:pt x="151227" y="11501"/>
                </a:cubicBezTo>
                <a:cubicBezTo>
                  <a:pt x="140148" y="6577"/>
                  <a:pt x="116721" y="0"/>
                  <a:pt x="116721" y="0"/>
                </a:cubicBezTo>
                <a:cubicBezTo>
                  <a:pt x="113309" y="487"/>
                  <a:pt x="70163" y="4201"/>
                  <a:pt x="59212" y="11501"/>
                </a:cubicBezTo>
                <a:cubicBezTo>
                  <a:pt x="52445" y="16012"/>
                  <a:pt x="48379" y="23761"/>
                  <a:pt x="41959" y="28754"/>
                </a:cubicBezTo>
                <a:cubicBezTo>
                  <a:pt x="31047" y="37241"/>
                  <a:pt x="7453" y="51758"/>
                  <a:pt x="7453" y="51758"/>
                </a:cubicBezTo>
                <a:cubicBezTo>
                  <a:pt x="-3654" y="85078"/>
                  <a:pt x="-1242" y="70002"/>
                  <a:pt x="7453" y="126520"/>
                </a:cubicBezTo>
                <a:cubicBezTo>
                  <a:pt x="8375" y="132512"/>
                  <a:pt x="9841" y="138729"/>
                  <a:pt x="13204" y="143773"/>
                </a:cubicBezTo>
                <a:cubicBezTo>
                  <a:pt x="17715" y="150540"/>
                  <a:pt x="25250" y="154778"/>
                  <a:pt x="30457" y="161026"/>
                </a:cubicBezTo>
                <a:cubicBezTo>
                  <a:pt x="34882" y="166336"/>
                  <a:pt x="36562" y="173961"/>
                  <a:pt x="41959" y="178279"/>
                </a:cubicBezTo>
                <a:cubicBezTo>
                  <a:pt x="46693" y="182066"/>
                  <a:pt x="53790" y="181319"/>
                  <a:pt x="59212" y="184030"/>
                </a:cubicBezTo>
                <a:cubicBezTo>
                  <a:pt x="86469" y="197659"/>
                  <a:pt x="65773" y="195532"/>
                  <a:pt x="87967" y="195532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010830" y="3863070"/>
            <a:ext cx="191484" cy="195652"/>
          </a:xfrm>
          <a:custGeom>
            <a:avLst/>
            <a:gdLst>
              <a:gd name="connsiteX0" fmla="*/ 99468 w 191484"/>
              <a:gd name="connsiteY0" fmla="*/ 103517 h 195652"/>
              <a:gd name="connsiteX1" fmla="*/ 145476 w 191484"/>
              <a:gd name="connsiteY1" fmla="*/ 103517 h 195652"/>
              <a:gd name="connsiteX2" fmla="*/ 151227 w 191484"/>
              <a:gd name="connsiteY2" fmla="*/ 74762 h 195652"/>
              <a:gd name="connsiteX3" fmla="*/ 145476 w 191484"/>
              <a:gd name="connsiteY3" fmla="*/ 57509 h 195652"/>
              <a:gd name="connsiteX4" fmla="*/ 87967 w 191484"/>
              <a:gd name="connsiteY4" fmla="*/ 51758 h 195652"/>
              <a:gd name="connsiteX5" fmla="*/ 70714 w 191484"/>
              <a:gd name="connsiteY5" fmla="*/ 63260 h 195652"/>
              <a:gd name="connsiteX6" fmla="*/ 59212 w 191484"/>
              <a:gd name="connsiteY6" fmla="*/ 103517 h 195652"/>
              <a:gd name="connsiteX7" fmla="*/ 64963 w 191484"/>
              <a:gd name="connsiteY7" fmla="*/ 132271 h 195652"/>
              <a:gd name="connsiteX8" fmla="*/ 82216 w 191484"/>
              <a:gd name="connsiteY8" fmla="*/ 143773 h 195652"/>
              <a:gd name="connsiteX9" fmla="*/ 122472 w 191484"/>
              <a:gd name="connsiteY9" fmla="*/ 155275 h 195652"/>
              <a:gd name="connsiteX10" fmla="*/ 162729 w 191484"/>
              <a:gd name="connsiteY10" fmla="*/ 149524 h 195652"/>
              <a:gd name="connsiteX11" fmla="*/ 191484 w 191484"/>
              <a:gd name="connsiteY11" fmla="*/ 97766 h 195652"/>
              <a:gd name="connsiteX12" fmla="*/ 168480 w 191484"/>
              <a:gd name="connsiteY12" fmla="*/ 23003 h 195652"/>
              <a:gd name="connsiteX13" fmla="*/ 151227 w 191484"/>
              <a:gd name="connsiteY13" fmla="*/ 11501 h 195652"/>
              <a:gd name="connsiteX14" fmla="*/ 116721 w 191484"/>
              <a:gd name="connsiteY14" fmla="*/ 0 h 195652"/>
              <a:gd name="connsiteX15" fmla="*/ 59212 w 191484"/>
              <a:gd name="connsiteY15" fmla="*/ 11501 h 195652"/>
              <a:gd name="connsiteX16" fmla="*/ 41959 w 191484"/>
              <a:gd name="connsiteY16" fmla="*/ 28754 h 195652"/>
              <a:gd name="connsiteX17" fmla="*/ 7453 w 191484"/>
              <a:gd name="connsiteY17" fmla="*/ 51758 h 195652"/>
              <a:gd name="connsiteX18" fmla="*/ 7453 w 191484"/>
              <a:gd name="connsiteY18" fmla="*/ 126520 h 195652"/>
              <a:gd name="connsiteX19" fmla="*/ 13204 w 191484"/>
              <a:gd name="connsiteY19" fmla="*/ 143773 h 195652"/>
              <a:gd name="connsiteX20" fmla="*/ 30457 w 191484"/>
              <a:gd name="connsiteY20" fmla="*/ 161026 h 195652"/>
              <a:gd name="connsiteX21" fmla="*/ 41959 w 191484"/>
              <a:gd name="connsiteY21" fmla="*/ 178279 h 195652"/>
              <a:gd name="connsiteX22" fmla="*/ 59212 w 191484"/>
              <a:gd name="connsiteY22" fmla="*/ 184030 h 195652"/>
              <a:gd name="connsiteX23" fmla="*/ 87967 w 191484"/>
              <a:gd name="connsiteY23" fmla="*/ 195532 h 19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1484" h="195652">
                <a:moveTo>
                  <a:pt x="99468" y="103517"/>
                </a:moveTo>
                <a:cubicBezTo>
                  <a:pt x="104812" y="104586"/>
                  <a:pt x="137155" y="115998"/>
                  <a:pt x="145476" y="103517"/>
                </a:cubicBezTo>
                <a:cubicBezTo>
                  <a:pt x="150898" y="95384"/>
                  <a:pt x="149310" y="84347"/>
                  <a:pt x="151227" y="74762"/>
                </a:cubicBezTo>
                <a:cubicBezTo>
                  <a:pt x="149310" y="69011"/>
                  <a:pt x="149263" y="62243"/>
                  <a:pt x="145476" y="57509"/>
                </a:cubicBezTo>
                <a:cubicBezTo>
                  <a:pt x="128894" y="36781"/>
                  <a:pt x="111632" y="48377"/>
                  <a:pt x="87967" y="51758"/>
                </a:cubicBezTo>
                <a:cubicBezTo>
                  <a:pt x="82216" y="55592"/>
                  <a:pt x="75032" y="57863"/>
                  <a:pt x="70714" y="63260"/>
                </a:cubicBezTo>
                <a:cubicBezTo>
                  <a:pt x="67714" y="67010"/>
                  <a:pt x="59588" y="102014"/>
                  <a:pt x="59212" y="103517"/>
                </a:cubicBezTo>
                <a:cubicBezTo>
                  <a:pt x="61129" y="113102"/>
                  <a:pt x="60113" y="123784"/>
                  <a:pt x="64963" y="132271"/>
                </a:cubicBezTo>
                <a:cubicBezTo>
                  <a:pt x="68392" y="138272"/>
                  <a:pt x="76034" y="140682"/>
                  <a:pt x="82216" y="143773"/>
                </a:cubicBezTo>
                <a:cubicBezTo>
                  <a:pt x="90468" y="147899"/>
                  <a:pt x="115100" y="153432"/>
                  <a:pt x="122472" y="155275"/>
                </a:cubicBezTo>
                <a:cubicBezTo>
                  <a:pt x="135891" y="153358"/>
                  <a:pt x="151293" y="156801"/>
                  <a:pt x="162729" y="149524"/>
                </a:cubicBezTo>
                <a:cubicBezTo>
                  <a:pt x="179461" y="138876"/>
                  <a:pt x="185586" y="115458"/>
                  <a:pt x="191484" y="97766"/>
                </a:cubicBezTo>
                <a:cubicBezTo>
                  <a:pt x="188000" y="73379"/>
                  <a:pt x="187702" y="42225"/>
                  <a:pt x="168480" y="23003"/>
                </a:cubicBezTo>
                <a:cubicBezTo>
                  <a:pt x="163593" y="18116"/>
                  <a:pt x="157543" y="14308"/>
                  <a:pt x="151227" y="11501"/>
                </a:cubicBezTo>
                <a:cubicBezTo>
                  <a:pt x="140148" y="6577"/>
                  <a:pt x="116721" y="0"/>
                  <a:pt x="116721" y="0"/>
                </a:cubicBezTo>
                <a:cubicBezTo>
                  <a:pt x="113309" y="487"/>
                  <a:pt x="70163" y="4201"/>
                  <a:pt x="59212" y="11501"/>
                </a:cubicBezTo>
                <a:cubicBezTo>
                  <a:pt x="52445" y="16012"/>
                  <a:pt x="48379" y="23761"/>
                  <a:pt x="41959" y="28754"/>
                </a:cubicBezTo>
                <a:cubicBezTo>
                  <a:pt x="31047" y="37241"/>
                  <a:pt x="7453" y="51758"/>
                  <a:pt x="7453" y="51758"/>
                </a:cubicBezTo>
                <a:cubicBezTo>
                  <a:pt x="-3654" y="85078"/>
                  <a:pt x="-1242" y="70002"/>
                  <a:pt x="7453" y="126520"/>
                </a:cubicBezTo>
                <a:cubicBezTo>
                  <a:pt x="8375" y="132512"/>
                  <a:pt x="9841" y="138729"/>
                  <a:pt x="13204" y="143773"/>
                </a:cubicBezTo>
                <a:cubicBezTo>
                  <a:pt x="17715" y="150540"/>
                  <a:pt x="25250" y="154778"/>
                  <a:pt x="30457" y="161026"/>
                </a:cubicBezTo>
                <a:cubicBezTo>
                  <a:pt x="34882" y="166336"/>
                  <a:pt x="36562" y="173961"/>
                  <a:pt x="41959" y="178279"/>
                </a:cubicBezTo>
                <a:cubicBezTo>
                  <a:pt x="46693" y="182066"/>
                  <a:pt x="53790" y="181319"/>
                  <a:pt x="59212" y="184030"/>
                </a:cubicBezTo>
                <a:cubicBezTo>
                  <a:pt x="86469" y="197659"/>
                  <a:pt x="65773" y="195532"/>
                  <a:pt x="87967" y="195532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963808" y="3610522"/>
            <a:ext cx="191484" cy="195652"/>
          </a:xfrm>
          <a:custGeom>
            <a:avLst/>
            <a:gdLst>
              <a:gd name="connsiteX0" fmla="*/ 99468 w 191484"/>
              <a:gd name="connsiteY0" fmla="*/ 103517 h 195652"/>
              <a:gd name="connsiteX1" fmla="*/ 145476 w 191484"/>
              <a:gd name="connsiteY1" fmla="*/ 103517 h 195652"/>
              <a:gd name="connsiteX2" fmla="*/ 151227 w 191484"/>
              <a:gd name="connsiteY2" fmla="*/ 74762 h 195652"/>
              <a:gd name="connsiteX3" fmla="*/ 145476 w 191484"/>
              <a:gd name="connsiteY3" fmla="*/ 57509 h 195652"/>
              <a:gd name="connsiteX4" fmla="*/ 87967 w 191484"/>
              <a:gd name="connsiteY4" fmla="*/ 51758 h 195652"/>
              <a:gd name="connsiteX5" fmla="*/ 70714 w 191484"/>
              <a:gd name="connsiteY5" fmla="*/ 63260 h 195652"/>
              <a:gd name="connsiteX6" fmla="*/ 59212 w 191484"/>
              <a:gd name="connsiteY6" fmla="*/ 103517 h 195652"/>
              <a:gd name="connsiteX7" fmla="*/ 64963 w 191484"/>
              <a:gd name="connsiteY7" fmla="*/ 132271 h 195652"/>
              <a:gd name="connsiteX8" fmla="*/ 82216 w 191484"/>
              <a:gd name="connsiteY8" fmla="*/ 143773 h 195652"/>
              <a:gd name="connsiteX9" fmla="*/ 122472 w 191484"/>
              <a:gd name="connsiteY9" fmla="*/ 155275 h 195652"/>
              <a:gd name="connsiteX10" fmla="*/ 162729 w 191484"/>
              <a:gd name="connsiteY10" fmla="*/ 149524 h 195652"/>
              <a:gd name="connsiteX11" fmla="*/ 191484 w 191484"/>
              <a:gd name="connsiteY11" fmla="*/ 97766 h 195652"/>
              <a:gd name="connsiteX12" fmla="*/ 168480 w 191484"/>
              <a:gd name="connsiteY12" fmla="*/ 23003 h 195652"/>
              <a:gd name="connsiteX13" fmla="*/ 151227 w 191484"/>
              <a:gd name="connsiteY13" fmla="*/ 11501 h 195652"/>
              <a:gd name="connsiteX14" fmla="*/ 116721 w 191484"/>
              <a:gd name="connsiteY14" fmla="*/ 0 h 195652"/>
              <a:gd name="connsiteX15" fmla="*/ 59212 w 191484"/>
              <a:gd name="connsiteY15" fmla="*/ 11501 h 195652"/>
              <a:gd name="connsiteX16" fmla="*/ 41959 w 191484"/>
              <a:gd name="connsiteY16" fmla="*/ 28754 h 195652"/>
              <a:gd name="connsiteX17" fmla="*/ 7453 w 191484"/>
              <a:gd name="connsiteY17" fmla="*/ 51758 h 195652"/>
              <a:gd name="connsiteX18" fmla="*/ 7453 w 191484"/>
              <a:gd name="connsiteY18" fmla="*/ 126520 h 195652"/>
              <a:gd name="connsiteX19" fmla="*/ 13204 w 191484"/>
              <a:gd name="connsiteY19" fmla="*/ 143773 h 195652"/>
              <a:gd name="connsiteX20" fmla="*/ 30457 w 191484"/>
              <a:gd name="connsiteY20" fmla="*/ 161026 h 195652"/>
              <a:gd name="connsiteX21" fmla="*/ 41959 w 191484"/>
              <a:gd name="connsiteY21" fmla="*/ 178279 h 195652"/>
              <a:gd name="connsiteX22" fmla="*/ 59212 w 191484"/>
              <a:gd name="connsiteY22" fmla="*/ 184030 h 195652"/>
              <a:gd name="connsiteX23" fmla="*/ 87967 w 191484"/>
              <a:gd name="connsiteY23" fmla="*/ 195532 h 19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1484" h="195652">
                <a:moveTo>
                  <a:pt x="99468" y="103517"/>
                </a:moveTo>
                <a:cubicBezTo>
                  <a:pt x="104812" y="104586"/>
                  <a:pt x="137155" y="115998"/>
                  <a:pt x="145476" y="103517"/>
                </a:cubicBezTo>
                <a:cubicBezTo>
                  <a:pt x="150898" y="95384"/>
                  <a:pt x="149310" y="84347"/>
                  <a:pt x="151227" y="74762"/>
                </a:cubicBezTo>
                <a:cubicBezTo>
                  <a:pt x="149310" y="69011"/>
                  <a:pt x="149263" y="62243"/>
                  <a:pt x="145476" y="57509"/>
                </a:cubicBezTo>
                <a:cubicBezTo>
                  <a:pt x="128894" y="36781"/>
                  <a:pt x="111632" y="48377"/>
                  <a:pt x="87967" y="51758"/>
                </a:cubicBezTo>
                <a:cubicBezTo>
                  <a:pt x="82216" y="55592"/>
                  <a:pt x="75032" y="57863"/>
                  <a:pt x="70714" y="63260"/>
                </a:cubicBezTo>
                <a:cubicBezTo>
                  <a:pt x="67714" y="67010"/>
                  <a:pt x="59588" y="102014"/>
                  <a:pt x="59212" y="103517"/>
                </a:cubicBezTo>
                <a:cubicBezTo>
                  <a:pt x="61129" y="113102"/>
                  <a:pt x="60113" y="123784"/>
                  <a:pt x="64963" y="132271"/>
                </a:cubicBezTo>
                <a:cubicBezTo>
                  <a:pt x="68392" y="138272"/>
                  <a:pt x="76034" y="140682"/>
                  <a:pt x="82216" y="143773"/>
                </a:cubicBezTo>
                <a:cubicBezTo>
                  <a:pt x="90468" y="147899"/>
                  <a:pt x="115100" y="153432"/>
                  <a:pt x="122472" y="155275"/>
                </a:cubicBezTo>
                <a:cubicBezTo>
                  <a:pt x="135891" y="153358"/>
                  <a:pt x="151293" y="156801"/>
                  <a:pt x="162729" y="149524"/>
                </a:cubicBezTo>
                <a:cubicBezTo>
                  <a:pt x="179461" y="138876"/>
                  <a:pt x="185586" y="115458"/>
                  <a:pt x="191484" y="97766"/>
                </a:cubicBezTo>
                <a:cubicBezTo>
                  <a:pt x="188000" y="73379"/>
                  <a:pt x="187702" y="42225"/>
                  <a:pt x="168480" y="23003"/>
                </a:cubicBezTo>
                <a:cubicBezTo>
                  <a:pt x="163593" y="18116"/>
                  <a:pt x="157543" y="14308"/>
                  <a:pt x="151227" y="11501"/>
                </a:cubicBezTo>
                <a:cubicBezTo>
                  <a:pt x="140148" y="6577"/>
                  <a:pt x="116721" y="0"/>
                  <a:pt x="116721" y="0"/>
                </a:cubicBezTo>
                <a:cubicBezTo>
                  <a:pt x="113309" y="487"/>
                  <a:pt x="70163" y="4201"/>
                  <a:pt x="59212" y="11501"/>
                </a:cubicBezTo>
                <a:cubicBezTo>
                  <a:pt x="52445" y="16012"/>
                  <a:pt x="48379" y="23761"/>
                  <a:pt x="41959" y="28754"/>
                </a:cubicBezTo>
                <a:cubicBezTo>
                  <a:pt x="31047" y="37241"/>
                  <a:pt x="7453" y="51758"/>
                  <a:pt x="7453" y="51758"/>
                </a:cubicBezTo>
                <a:cubicBezTo>
                  <a:pt x="-3654" y="85078"/>
                  <a:pt x="-1242" y="70002"/>
                  <a:pt x="7453" y="126520"/>
                </a:cubicBezTo>
                <a:cubicBezTo>
                  <a:pt x="8375" y="132512"/>
                  <a:pt x="9841" y="138729"/>
                  <a:pt x="13204" y="143773"/>
                </a:cubicBezTo>
                <a:cubicBezTo>
                  <a:pt x="17715" y="150540"/>
                  <a:pt x="25250" y="154778"/>
                  <a:pt x="30457" y="161026"/>
                </a:cubicBezTo>
                <a:cubicBezTo>
                  <a:pt x="34882" y="166336"/>
                  <a:pt x="36562" y="173961"/>
                  <a:pt x="41959" y="178279"/>
                </a:cubicBezTo>
                <a:cubicBezTo>
                  <a:pt x="46693" y="182066"/>
                  <a:pt x="53790" y="181319"/>
                  <a:pt x="59212" y="184030"/>
                </a:cubicBezTo>
                <a:cubicBezTo>
                  <a:pt x="86469" y="197659"/>
                  <a:pt x="65773" y="195532"/>
                  <a:pt x="87967" y="195532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4839155" y="3394882"/>
            <a:ext cx="191484" cy="195652"/>
          </a:xfrm>
          <a:custGeom>
            <a:avLst/>
            <a:gdLst>
              <a:gd name="connsiteX0" fmla="*/ 99468 w 191484"/>
              <a:gd name="connsiteY0" fmla="*/ 103517 h 195652"/>
              <a:gd name="connsiteX1" fmla="*/ 145476 w 191484"/>
              <a:gd name="connsiteY1" fmla="*/ 103517 h 195652"/>
              <a:gd name="connsiteX2" fmla="*/ 151227 w 191484"/>
              <a:gd name="connsiteY2" fmla="*/ 74762 h 195652"/>
              <a:gd name="connsiteX3" fmla="*/ 145476 w 191484"/>
              <a:gd name="connsiteY3" fmla="*/ 57509 h 195652"/>
              <a:gd name="connsiteX4" fmla="*/ 87967 w 191484"/>
              <a:gd name="connsiteY4" fmla="*/ 51758 h 195652"/>
              <a:gd name="connsiteX5" fmla="*/ 70714 w 191484"/>
              <a:gd name="connsiteY5" fmla="*/ 63260 h 195652"/>
              <a:gd name="connsiteX6" fmla="*/ 59212 w 191484"/>
              <a:gd name="connsiteY6" fmla="*/ 103517 h 195652"/>
              <a:gd name="connsiteX7" fmla="*/ 64963 w 191484"/>
              <a:gd name="connsiteY7" fmla="*/ 132271 h 195652"/>
              <a:gd name="connsiteX8" fmla="*/ 82216 w 191484"/>
              <a:gd name="connsiteY8" fmla="*/ 143773 h 195652"/>
              <a:gd name="connsiteX9" fmla="*/ 122472 w 191484"/>
              <a:gd name="connsiteY9" fmla="*/ 155275 h 195652"/>
              <a:gd name="connsiteX10" fmla="*/ 162729 w 191484"/>
              <a:gd name="connsiteY10" fmla="*/ 149524 h 195652"/>
              <a:gd name="connsiteX11" fmla="*/ 191484 w 191484"/>
              <a:gd name="connsiteY11" fmla="*/ 97766 h 195652"/>
              <a:gd name="connsiteX12" fmla="*/ 168480 w 191484"/>
              <a:gd name="connsiteY12" fmla="*/ 23003 h 195652"/>
              <a:gd name="connsiteX13" fmla="*/ 151227 w 191484"/>
              <a:gd name="connsiteY13" fmla="*/ 11501 h 195652"/>
              <a:gd name="connsiteX14" fmla="*/ 116721 w 191484"/>
              <a:gd name="connsiteY14" fmla="*/ 0 h 195652"/>
              <a:gd name="connsiteX15" fmla="*/ 59212 w 191484"/>
              <a:gd name="connsiteY15" fmla="*/ 11501 h 195652"/>
              <a:gd name="connsiteX16" fmla="*/ 41959 w 191484"/>
              <a:gd name="connsiteY16" fmla="*/ 28754 h 195652"/>
              <a:gd name="connsiteX17" fmla="*/ 7453 w 191484"/>
              <a:gd name="connsiteY17" fmla="*/ 51758 h 195652"/>
              <a:gd name="connsiteX18" fmla="*/ 7453 w 191484"/>
              <a:gd name="connsiteY18" fmla="*/ 126520 h 195652"/>
              <a:gd name="connsiteX19" fmla="*/ 13204 w 191484"/>
              <a:gd name="connsiteY19" fmla="*/ 143773 h 195652"/>
              <a:gd name="connsiteX20" fmla="*/ 30457 w 191484"/>
              <a:gd name="connsiteY20" fmla="*/ 161026 h 195652"/>
              <a:gd name="connsiteX21" fmla="*/ 41959 w 191484"/>
              <a:gd name="connsiteY21" fmla="*/ 178279 h 195652"/>
              <a:gd name="connsiteX22" fmla="*/ 59212 w 191484"/>
              <a:gd name="connsiteY22" fmla="*/ 184030 h 195652"/>
              <a:gd name="connsiteX23" fmla="*/ 87967 w 191484"/>
              <a:gd name="connsiteY23" fmla="*/ 195532 h 19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91484" h="195652">
                <a:moveTo>
                  <a:pt x="99468" y="103517"/>
                </a:moveTo>
                <a:cubicBezTo>
                  <a:pt x="104812" y="104586"/>
                  <a:pt x="137155" y="115998"/>
                  <a:pt x="145476" y="103517"/>
                </a:cubicBezTo>
                <a:cubicBezTo>
                  <a:pt x="150898" y="95384"/>
                  <a:pt x="149310" y="84347"/>
                  <a:pt x="151227" y="74762"/>
                </a:cubicBezTo>
                <a:cubicBezTo>
                  <a:pt x="149310" y="69011"/>
                  <a:pt x="149263" y="62243"/>
                  <a:pt x="145476" y="57509"/>
                </a:cubicBezTo>
                <a:cubicBezTo>
                  <a:pt x="128894" y="36781"/>
                  <a:pt x="111632" y="48377"/>
                  <a:pt x="87967" y="51758"/>
                </a:cubicBezTo>
                <a:cubicBezTo>
                  <a:pt x="82216" y="55592"/>
                  <a:pt x="75032" y="57863"/>
                  <a:pt x="70714" y="63260"/>
                </a:cubicBezTo>
                <a:cubicBezTo>
                  <a:pt x="67714" y="67010"/>
                  <a:pt x="59588" y="102014"/>
                  <a:pt x="59212" y="103517"/>
                </a:cubicBezTo>
                <a:cubicBezTo>
                  <a:pt x="61129" y="113102"/>
                  <a:pt x="60113" y="123784"/>
                  <a:pt x="64963" y="132271"/>
                </a:cubicBezTo>
                <a:cubicBezTo>
                  <a:pt x="68392" y="138272"/>
                  <a:pt x="76034" y="140682"/>
                  <a:pt x="82216" y="143773"/>
                </a:cubicBezTo>
                <a:cubicBezTo>
                  <a:pt x="90468" y="147899"/>
                  <a:pt x="115100" y="153432"/>
                  <a:pt x="122472" y="155275"/>
                </a:cubicBezTo>
                <a:cubicBezTo>
                  <a:pt x="135891" y="153358"/>
                  <a:pt x="151293" y="156801"/>
                  <a:pt x="162729" y="149524"/>
                </a:cubicBezTo>
                <a:cubicBezTo>
                  <a:pt x="179461" y="138876"/>
                  <a:pt x="185586" y="115458"/>
                  <a:pt x="191484" y="97766"/>
                </a:cubicBezTo>
                <a:cubicBezTo>
                  <a:pt x="188000" y="73379"/>
                  <a:pt x="187702" y="42225"/>
                  <a:pt x="168480" y="23003"/>
                </a:cubicBezTo>
                <a:cubicBezTo>
                  <a:pt x="163593" y="18116"/>
                  <a:pt x="157543" y="14308"/>
                  <a:pt x="151227" y="11501"/>
                </a:cubicBezTo>
                <a:cubicBezTo>
                  <a:pt x="140148" y="6577"/>
                  <a:pt x="116721" y="0"/>
                  <a:pt x="116721" y="0"/>
                </a:cubicBezTo>
                <a:cubicBezTo>
                  <a:pt x="113309" y="487"/>
                  <a:pt x="70163" y="4201"/>
                  <a:pt x="59212" y="11501"/>
                </a:cubicBezTo>
                <a:cubicBezTo>
                  <a:pt x="52445" y="16012"/>
                  <a:pt x="48379" y="23761"/>
                  <a:pt x="41959" y="28754"/>
                </a:cubicBezTo>
                <a:cubicBezTo>
                  <a:pt x="31047" y="37241"/>
                  <a:pt x="7453" y="51758"/>
                  <a:pt x="7453" y="51758"/>
                </a:cubicBezTo>
                <a:cubicBezTo>
                  <a:pt x="-3654" y="85078"/>
                  <a:pt x="-1242" y="70002"/>
                  <a:pt x="7453" y="126520"/>
                </a:cubicBezTo>
                <a:cubicBezTo>
                  <a:pt x="8375" y="132512"/>
                  <a:pt x="9841" y="138729"/>
                  <a:pt x="13204" y="143773"/>
                </a:cubicBezTo>
                <a:cubicBezTo>
                  <a:pt x="17715" y="150540"/>
                  <a:pt x="25250" y="154778"/>
                  <a:pt x="30457" y="161026"/>
                </a:cubicBezTo>
                <a:cubicBezTo>
                  <a:pt x="34882" y="166336"/>
                  <a:pt x="36562" y="173961"/>
                  <a:pt x="41959" y="178279"/>
                </a:cubicBezTo>
                <a:cubicBezTo>
                  <a:pt x="46693" y="182066"/>
                  <a:pt x="53790" y="181319"/>
                  <a:pt x="59212" y="184030"/>
                </a:cubicBezTo>
                <a:cubicBezTo>
                  <a:pt x="86469" y="197659"/>
                  <a:pt x="65773" y="195532"/>
                  <a:pt x="87967" y="195532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593668" y="3397581"/>
            <a:ext cx="429032" cy="996739"/>
          </a:xfrm>
          <a:custGeom>
            <a:avLst/>
            <a:gdLst>
              <a:gd name="connsiteX0" fmla="*/ 0 w 429032"/>
              <a:gd name="connsiteY0" fmla="*/ 0 h 996739"/>
              <a:gd name="connsiteX1" fmla="*/ 125676 w 429032"/>
              <a:gd name="connsiteY1" fmla="*/ 26002 h 996739"/>
              <a:gd name="connsiteX2" fmla="*/ 95341 w 429032"/>
              <a:gd name="connsiteY2" fmla="*/ 112675 h 996739"/>
              <a:gd name="connsiteX3" fmla="*/ 221016 w 429032"/>
              <a:gd name="connsiteY3" fmla="*/ 147344 h 996739"/>
              <a:gd name="connsiteX4" fmla="*/ 138677 w 429032"/>
              <a:gd name="connsiteY4" fmla="*/ 212349 h 996739"/>
              <a:gd name="connsiteX5" fmla="*/ 268687 w 429032"/>
              <a:gd name="connsiteY5" fmla="*/ 268686 h 996739"/>
              <a:gd name="connsiteX6" fmla="*/ 195014 w 429032"/>
              <a:gd name="connsiteY6" fmla="*/ 333691 h 996739"/>
              <a:gd name="connsiteX7" fmla="*/ 316357 w 429032"/>
              <a:gd name="connsiteY7" fmla="*/ 416030 h 996739"/>
              <a:gd name="connsiteX8" fmla="*/ 225350 w 429032"/>
              <a:gd name="connsiteY8" fmla="*/ 485369 h 996739"/>
              <a:gd name="connsiteX9" fmla="*/ 338025 w 429032"/>
              <a:gd name="connsiteY9" fmla="*/ 533039 h 996739"/>
              <a:gd name="connsiteX10" fmla="*/ 212349 w 429032"/>
              <a:gd name="connsiteY10" fmla="*/ 645714 h 996739"/>
              <a:gd name="connsiteX11" fmla="*/ 385695 w 429032"/>
              <a:gd name="connsiteY11" fmla="*/ 728053 h 996739"/>
              <a:gd name="connsiteX12" fmla="*/ 264353 w 429032"/>
              <a:gd name="connsiteY12" fmla="*/ 801725 h 996739"/>
              <a:gd name="connsiteX13" fmla="*/ 429032 w 429032"/>
              <a:gd name="connsiteY13" fmla="*/ 849395 h 996739"/>
              <a:gd name="connsiteX14" fmla="*/ 299022 w 429032"/>
              <a:gd name="connsiteY14" fmla="*/ 905733 h 996739"/>
              <a:gd name="connsiteX15" fmla="*/ 394362 w 429032"/>
              <a:gd name="connsiteY15" fmla="*/ 966404 h 996739"/>
              <a:gd name="connsiteX16" fmla="*/ 320690 w 429032"/>
              <a:gd name="connsiteY16" fmla="*/ 996739 h 99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9032" h="996739">
                <a:moveTo>
                  <a:pt x="0" y="0"/>
                </a:moveTo>
                <a:lnTo>
                  <a:pt x="125676" y="26002"/>
                </a:lnTo>
                <a:lnTo>
                  <a:pt x="95341" y="112675"/>
                </a:lnTo>
                <a:lnTo>
                  <a:pt x="221016" y="147344"/>
                </a:lnTo>
                <a:lnTo>
                  <a:pt x="138677" y="212349"/>
                </a:lnTo>
                <a:lnTo>
                  <a:pt x="268687" y="268686"/>
                </a:lnTo>
                <a:lnTo>
                  <a:pt x="195014" y="333691"/>
                </a:lnTo>
                <a:lnTo>
                  <a:pt x="316357" y="416030"/>
                </a:lnTo>
                <a:lnTo>
                  <a:pt x="225350" y="485369"/>
                </a:lnTo>
                <a:lnTo>
                  <a:pt x="338025" y="533039"/>
                </a:lnTo>
                <a:lnTo>
                  <a:pt x="212349" y="645714"/>
                </a:lnTo>
                <a:lnTo>
                  <a:pt x="385695" y="728053"/>
                </a:lnTo>
                <a:lnTo>
                  <a:pt x="264353" y="801725"/>
                </a:lnTo>
                <a:lnTo>
                  <a:pt x="429032" y="849395"/>
                </a:lnTo>
                <a:lnTo>
                  <a:pt x="299022" y="905733"/>
                </a:lnTo>
                <a:lnTo>
                  <a:pt x="394362" y="966404"/>
                </a:lnTo>
                <a:lnTo>
                  <a:pt x="320690" y="996739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rot="268078">
            <a:off x="4467693" y="3457654"/>
            <a:ext cx="429032" cy="996739"/>
          </a:xfrm>
          <a:custGeom>
            <a:avLst/>
            <a:gdLst>
              <a:gd name="connsiteX0" fmla="*/ 0 w 429032"/>
              <a:gd name="connsiteY0" fmla="*/ 0 h 996739"/>
              <a:gd name="connsiteX1" fmla="*/ 125676 w 429032"/>
              <a:gd name="connsiteY1" fmla="*/ 26002 h 996739"/>
              <a:gd name="connsiteX2" fmla="*/ 95341 w 429032"/>
              <a:gd name="connsiteY2" fmla="*/ 112675 h 996739"/>
              <a:gd name="connsiteX3" fmla="*/ 221016 w 429032"/>
              <a:gd name="connsiteY3" fmla="*/ 147344 h 996739"/>
              <a:gd name="connsiteX4" fmla="*/ 138677 w 429032"/>
              <a:gd name="connsiteY4" fmla="*/ 212349 h 996739"/>
              <a:gd name="connsiteX5" fmla="*/ 268687 w 429032"/>
              <a:gd name="connsiteY5" fmla="*/ 268686 h 996739"/>
              <a:gd name="connsiteX6" fmla="*/ 195014 w 429032"/>
              <a:gd name="connsiteY6" fmla="*/ 333691 h 996739"/>
              <a:gd name="connsiteX7" fmla="*/ 316357 w 429032"/>
              <a:gd name="connsiteY7" fmla="*/ 416030 h 996739"/>
              <a:gd name="connsiteX8" fmla="*/ 225350 w 429032"/>
              <a:gd name="connsiteY8" fmla="*/ 485369 h 996739"/>
              <a:gd name="connsiteX9" fmla="*/ 338025 w 429032"/>
              <a:gd name="connsiteY9" fmla="*/ 533039 h 996739"/>
              <a:gd name="connsiteX10" fmla="*/ 212349 w 429032"/>
              <a:gd name="connsiteY10" fmla="*/ 645714 h 996739"/>
              <a:gd name="connsiteX11" fmla="*/ 385695 w 429032"/>
              <a:gd name="connsiteY11" fmla="*/ 728053 h 996739"/>
              <a:gd name="connsiteX12" fmla="*/ 264353 w 429032"/>
              <a:gd name="connsiteY12" fmla="*/ 801725 h 996739"/>
              <a:gd name="connsiteX13" fmla="*/ 429032 w 429032"/>
              <a:gd name="connsiteY13" fmla="*/ 849395 h 996739"/>
              <a:gd name="connsiteX14" fmla="*/ 299022 w 429032"/>
              <a:gd name="connsiteY14" fmla="*/ 905733 h 996739"/>
              <a:gd name="connsiteX15" fmla="*/ 394362 w 429032"/>
              <a:gd name="connsiteY15" fmla="*/ 966404 h 996739"/>
              <a:gd name="connsiteX16" fmla="*/ 320690 w 429032"/>
              <a:gd name="connsiteY16" fmla="*/ 996739 h 99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9032" h="996739">
                <a:moveTo>
                  <a:pt x="0" y="0"/>
                </a:moveTo>
                <a:lnTo>
                  <a:pt x="125676" y="26002"/>
                </a:lnTo>
                <a:lnTo>
                  <a:pt x="95341" y="112675"/>
                </a:lnTo>
                <a:lnTo>
                  <a:pt x="221016" y="147344"/>
                </a:lnTo>
                <a:lnTo>
                  <a:pt x="138677" y="212349"/>
                </a:lnTo>
                <a:lnTo>
                  <a:pt x="268687" y="268686"/>
                </a:lnTo>
                <a:lnTo>
                  <a:pt x="195014" y="333691"/>
                </a:lnTo>
                <a:lnTo>
                  <a:pt x="316357" y="416030"/>
                </a:lnTo>
                <a:lnTo>
                  <a:pt x="225350" y="485369"/>
                </a:lnTo>
                <a:lnTo>
                  <a:pt x="338025" y="533039"/>
                </a:lnTo>
                <a:lnTo>
                  <a:pt x="212349" y="645714"/>
                </a:lnTo>
                <a:lnTo>
                  <a:pt x="385695" y="728053"/>
                </a:lnTo>
                <a:lnTo>
                  <a:pt x="264353" y="801725"/>
                </a:lnTo>
                <a:lnTo>
                  <a:pt x="429032" y="849395"/>
                </a:lnTo>
                <a:lnTo>
                  <a:pt x="299022" y="905733"/>
                </a:lnTo>
                <a:lnTo>
                  <a:pt x="394362" y="966404"/>
                </a:lnTo>
                <a:lnTo>
                  <a:pt x="320690" y="996739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 rot="470333">
            <a:off x="4348762" y="3544963"/>
            <a:ext cx="429032" cy="929203"/>
          </a:xfrm>
          <a:custGeom>
            <a:avLst/>
            <a:gdLst>
              <a:gd name="connsiteX0" fmla="*/ 0 w 429032"/>
              <a:gd name="connsiteY0" fmla="*/ 0 h 996739"/>
              <a:gd name="connsiteX1" fmla="*/ 125676 w 429032"/>
              <a:gd name="connsiteY1" fmla="*/ 26002 h 996739"/>
              <a:gd name="connsiteX2" fmla="*/ 95341 w 429032"/>
              <a:gd name="connsiteY2" fmla="*/ 112675 h 996739"/>
              <a:gd name="connsiteX3" fmla="*/ 221016 w 429032"/>
              <a:gd name="connsiteY3" fmla="*/ 147344 h 996739"/>
              <a:gd name="connsiteX4" fmla="*/ 138677 w 429032"/>
              <a:gd name="connsiteY4" fmla="*/ 212349 h 996739"/>
              <a:gd name="connsiteX5" fmla="*/ 268687 w 429032"/>
              <a:gd name="connsiteY5" fmla="*/ 268686 h 996739"/>
              <a:gd name="connsiteX6" fmla="*/ 195014 w 429032"/>
              <a:gd name="connsiteY6" fmla="*/ 333691 h 996739"/>
              <a:gd name="connsiteX7" fmla="*/ 316357 w 429032"/>
              <a:gd name="connsiteY7" fmla="*/ 416030 h 996739"/>
              <a:gd name="connsiteX8" fmla="*/ 225350 w 429032"/>
              <a:gd name="connsiteY8" fmla="*/ 485369 h 996739"/>
              <a:gd name="connsiteX9" fmla="*/ 338025 w 429032"/>
              <a:gd name="connsiteY9" fmla="*/ 533039 h 996739"/>
              <a:gd name="connsiteX10" fmla="*/ 212349 w 429032"/>
              <a:gd name="connsiteY10" fmla="*/ 645714 h 996739"/>
              <a:gd name="connsiteX11" fmla="*/ 385695 w 429032"/>
              <a:gd name="connsiteY11" fmla="*/ 728053 h 996739"/>
              <a:gd name="connsiteX12" fmla="*/ 264353 w 429032"/>
              <a:gd name="connsiteY12" fmla="*/ 801725 h 996739"/>
              <a:gd name="connsiteX13" fmla="*/ 429032 w 429032"/>
              <a:gd name="connsiteY13" fmla="*/ 849395 h 996739"/>
              <a:gd name="connsiteX14" fmla="*/ 299022 w 429032"/>
              <a:gd name="connsiteY14" fmla="*/ 905733 h 996739"/>
              <a:gd name="connsiteX15" fmla="*/ 394362 w 429032"/>
              <a:gd name="connsiteY15" fmla="*/ 966404 h 996739"/>
              <a:gd name="connsiteX16" fmla="*/ 320690 w 429032"/>
              <a:gd name="connsiteY16" fmla="*/ 996739 h 99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9032" h="996739">
                <a:moveTo>
                  <a:pt x="0" y="0"/>
                </a:moveTo>
                <a:lnTo>
                  <a:pt x="125676" y="26002"/>
                </a:lnTo>
                <a:lnTo>
                  <a:pt x="95341" y="112675"/>
                </a:lnTo>
                <a:lnTo>
                  <a:pt x="221016" y="147344"/>
                </a:lnTo>
                <a:lnTo>
                  <a:pt x="138677" y="212349"/>
                </a:lnTo>
                <a:lnTo>
                  <a:pt x="268687" y="268686"/>
                </a:lnTo>
                <a:lnTo>
                  <a:pt x="195014" y="333691"/>
                </a:lnTo>
                <a:lnTo>
                  <a:pt x="316357" y="416030"/>
                </a:lnTo>
                <a:lnTo>
                  <a:pt x="225350" y="485369"/>
                </a:lnTo>
                <a:lnTo>
                  <a:pt x="338025" y="533039"/>
                </a:lnTo>
                <a:lnTo>
                  <a:pt x="212349" y="645714"/>
                </a:lnTo>
                <a:lnTo>
                  <a:pt x="385695" y="728053"/>
                </a:lnTo>
                <a:lnTo>
                  <a:pt x="264353" y="801725"/>
                </a:lnTo>
                <a:lnTo>
                  <a:pt x="429032" y="849395"/>
                </a:lnTo>
                <a:lnTo>
                  <a:pt x="299022" y="905733"/>
                </a:lnTo>
                <a:lnTo>
                  <a:pt x="394362" y="966404"/>
                </a:lnTo>
                <a:lnTo>
                  <a:pt x="320690" y="996739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129968" y="4047628"/>
            <a:ext cx="127759" cy="195015"/>
          </a:xfrm>
          <a:custGeom>
            <a:avLst/>
            <a:gdLst>
              <a:gd name="connsiteX0" fmla="*/ 0 w 127759"/>
              <a:gd name="connsiteY0" fmla="*/ 0 h 195015"/>
              <a:gd name="connsiteX1" fmla="*/ 117008 w 127759"/>
              <a:gd name="connsiteY1" fmla="*/ 56338 h 195015"/>
              <a:gd name="connsiteX2" fmla="*/ 112675 w 127759"/>
              <a:gd name="connsiteY2" fmla="*/ 164679 h 195015"/>
              <a:gd name="connsiteX3" fmla="*/ 30335 w 127759"/>
              <a:gd name="connsiteY3" fmla="*/ 195015 h 19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759" h="195015">
                <a:moveTo>
                  <a:pt x="0" y="0"/>
                </a:moveTo>
                <a:cubicBezTo>
                  <a:pt x="49114" y="14446"/>
                  <a:pt x="98229" y="28892"/>
                  <a:pt x="117008" y="56338"/>
                </a:cubicBezTo>
                <a:cubicBezTo>
                  <a:pt x="135787" y="83784"/>
                  <a:pt x="127121" y="141566"/>
                  <a:pt x="112675" y="164679"/>
                </a:cubicBezTo>
                <a:cubicBezTo>
                  <a:pt x="98230" y="187792"/>
                  <a:pt x="64282" y="191403"/>
                  <a:pt x="30335" y="195015"/>
                </a:cubicBezTo>
              </a:path>
            </a:pathLst>
          </a:cu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129968" y="3978290"/>
            <a:ext cx="208585" cy="372694"/>
          </a:xfrm>
          <a:custGeom>
            <a:avLst/>
            <a:gdLst>
              <a:gd name="connsiteX0" fmla="*/ 0 w 208585"/>
              <a:gd name="connsiteY0" fmla="*/ 0 h 372694"/>
              <a:gd name="connsiteX1" fmla="*/ 177679 w 208585"/>
              <a:gd name="connsiteY1" fmla="*/ 69338 h 372694"/>
              <a:gd name="connsiteX2" fmla="*/ 195014 w 208585"/>
              <a:gd name="connsiteY2" fmla="*/ 277354 h 372694"/>
              <a:gd name="connsiteX3" fmla="*/ 34669 w 208585"/>
              <a:gd name="connsiteY3" fmla="*/ 372694 h 37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585" h="372694">
                <a:moveTo>
                  <a:pt x="0" y="0"/>
                </a:moveTo>
                <a:cubicBezTo>
                  <a:pt x="72588" y="11556"/>
                  <a:pt x="145177" y="23112"/>
                  <a:pt x="177679" y="69338"/>
                </a:cubicBezTo>
                <a:cubicBezTo>
                  <a:pt x="210181" y="115564"/>
                  <a:pt x="218849" y="226795"/>
                  <a:pt x="195014" y="277354"/>
                </a:cubicBezTo>
                <a:cubicBezTo>
                  <a:pt x="171179" y="327913"/>
                  <a:pt x="102924" y="350303"/>
                  <a:pt x="34669" y="372694"/>
                </a:cubicBezTo>
              </a:path>
            </a:pathLst>
          </a:cu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4108300" y="3900284"/>
            <a:ext cx="311858" cy="559041"/>
          </a:xfrm>
          <a:custGeom>
            <a:avLst/>
            <a:gdLst>
              <a:gd name="connsiteX0" fmla="*/ 0 w 311858"/>
              <a:gd name="connsiteY0" fmla="*/ 0 h 559041"/>
              <a:gd name="connsiteX1" fmla="*/ 264352 w 311858"/>
              <a:gd name="connsiteY1" fmla="*/ 78006 h 559041"/>
              <a:gd name="connsiteX2" fmla="*/ 307689 w 311858"/>
              <a:gd name="connsiteY2" fmla="*/ 325024 h 559041"/>
              <a:gd name="connsiteX3" fmla="*/ 212348 w 311858"/>
              <a:gd name="connsiteY3" fmla="*/ 507037 h 559041"/>
              <a:gd name="connsiteX4" fmla="*/ 47670 w 311858"/>
              <a:gd name="connsiteY4" fmla="*/ 559041 h 55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858" h="559041">
                <a:moveTo>
                  <a:pt x="0" y="0"/>
                </a:moveTo>
                <a:cubicBezTo>
                  <a:pt x="106535" y="11917"/>
                  <a:pt x="213071" y="23835"/>
                  <a:pt x="264352" y="78006"/>
                </a:cubicBezTo>
                <a:cubicBezTo>
                  <a:pt x="315633" y="132177"/>
                  <a:pt x="316356" y="253519"/>
                  <a:pt x="307689" y="325024"/>
                </a:cubicBezTo>
                <a:cubicBezTo>
                  <a:pt x="299022" y="396529"/>
                  <a:pt x="255684" y="468034"/>
                  <a:pt x="212348" y="507037"/>
                </a:cubicBezTo>
                <a:cubicBezTo>
                  <a:pt x="169012" y="546040"/>
                  <a:pt x="108341" y="552540"/>
                  <a:pt x="47670" y="559041"/>
                </a:cubicBezTo>
              </a:path>
            </a:pathLst>
          </a:cu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064963" y="3830946"/>
            <a:ext cx="443783" cy="663048"/>
          </a:xfrm>
          <a:custGeom>
            <a:avLst/>
            <a:gdLst>
              <a:gd name="connsiteX0" fmla="*/ 0 w 443783"/>
              <a:gd name="connsiteY0" fmla="*/ 0 h 663048"/>
              <a:gd name="connsiteX1" fmla="*/ 268686 w 443783"/>
              <a:gd name="connsiteY1" fmla="*/ 30336 h 663048"/>
              <a:gd name="connsiteX2" fmla="*/ 394362 w 443783"/>
              <a:gd name="connsiteY2" fmla="*/ 156011 h 663048"/>
              <a:gd name="connsiteX3" fmla="*/ 433365 w 443783"/>
              <a:gd name="connsiteY3" fmla="*/ 312023 h 663048"/>
              <a:gd name="connsiteX4" fmla="*/ 429031 w 443783"/>
              <a:gd name="connsiteY4" fmla="*/ 485369 h 663048"/>
              <a:gd name="connsiteX5" fmla="*/ 273020 w 443783"/>
              <a:gd name="connsiteY5" fmla="*/ 663048 h 6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783" h="663048">
                <a:moveTo>
                  <a:pt x="0" y="0"/>
                </a:moveTo>
                <a:cubicBezTo>
                  <a:pt x="101479" y="2167"/>
                  <a:pt x="202959" y="4334"/>
                  <a:pt x="268686" y="30336"/>
                </a:cubicBezTo>
                <a:cubicBezTo>
                  <a:pt x="334413" y="56338"/>
                  <a:pt x="366916" y="109063"/>
                  <a:pt x="394362" y="156011"/>
                </a:cubicBezTo>
                <a:cubicBezTo>
                  <a:pt x="421808" y="202959"/>
                  <a:pt x="427587" y="257130"/>
                  <a:pt x="433365" y="312023"/>
                </a:cubicBezTo>
                <a:cubicBezTo>
                  <a:pt x="439143" y="366916"/>
                  <a:pt x="455755" y="426865"/>
                  <a:pt x="429031" y="485369"/>
                </a:cubicBezTo>
                <a:cubicBezTo>
                  <a:pt x="402307" y="543873"/>
                  <a:pt x="337663" y="603460"/>
                  <a:pt x="273020" y="663048"/>
                </a:cubicBezTo>
              </a:path>
            </a:pathLst>
          </a:cu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134301" y="3735606"/>
            <a:ext cx="333691" cy="156011"/>
          </a:xfrm>
          <a:custGeom>
            <a:avLst/>
            <a:gdLst>
              <a:gd name="connsiteX0" fmla="*/ 0 w 333691"/>
              <a:gd name="connsiteY0" fmla="*/ 4333 h 156011"/>
              <a:gd name="connsiteX1" fmla="*/ 156012 w 333691"/>
              <a:gd name="connsiteY1" fmla="*/ 8667 h 156011"/>
              <a:gd name="connsiteX2" fmla="*/ 277354 w 333691"/>
              <a:gd name="connsiteY2" fmla="*/ 82339 h 156011"/>
              <a:gd name="connsiteX3" fmla="*/ 333691 w 333691"/>
              <a:gd name="connsiteY3" fmla="*/ 156011 h 15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691" h="156011">
                <a:moveTo>
                  <a:pt x="0" y="4333"/>
                </a:moveTo>
                <a:cubicBezTo>
                  <a:pt x="54893" y="-1"/>
                  <a:pt x="109786" y="-4334"/>
                  <a:pt x="156012" y="8667"/>
                </a:cubicBezTo>
                <a:cubicBezTo>
                  <a:pt x="202238" y="21668"/>
                  <a:pt x="247741" y="57782"/>
                  <a:pt x="277354" y="82339"/>
                </a:cubicBezTo>
                <a:cubicBezTo>
                  <a:pt x="306967" y="106896"/>
                  <a:pt x="320329" y="131453"/>
                  <a:pt x="333691" y="156011"/>
                </a:cubicBezTo>
              </a:path>
            </a:pathLst>
          </a:cu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Heart 100"/>
          <p:cNvSpPr/>
          <p:nvPr/>
        </p:nvSpPr>
        <p:spPr>
          <a:xfrm>
            <a:off x="3940712" y="3897688"/>
            <a:ext cx="109024" cy="174938"/>
          </a:xfrm>
          <a:prstGeom prst="heart">
            <a:avLst/>
          </a:prstGeom>
          <a:solidFill>
            <a:srgbClr val="FC6E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eart 101"/>
          <p:cNvSpPr/>
          <p:nvPr/>
        </p:nvSpPr>
        <p:spPr>
          <a:xfrm>
            <a:off x="3781246" y="3960896"/>
            <a:ext cx="109024" cy="174938"/>
          </a:xfrm>
          <a:prstGeom prst="heart">
            <a:avLst/>
          </a:prstGeom>
          <a:solidFill>
            <a:srgbClr val="FC6E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Heart 102"/>
          <p:cNvSpPr/>
          <p:nvPr/>
        </p:nvSpPr>
        <p:spPr>
          <a:xfrm>
            <a:off x="3987641" y="4106089"/>
            <a:ext cx="109024" cy="174938"/>
          </a:xfrm>
          <a:prstGeom prst="heart">
            <a:avLst/>
          </a:prstGeom>
          <a:solidFill>
            <a:srgbClr val="FC6E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Heart 103"/>
          <p:cNvSpPr/>
          <p:nvPr/>
        </p:nvSpPr>
        <p:spPr>
          <a:xfrm>
            <a:off x="3707280" y="4176046"/>
            <a:ext cx="109024" cy="174938"/>
          </a:xfrm>
          <a:prstGeom prst="heart">
            <a:avLst/>
          </a:prstGeom>
          <a:solidFill>
            <a:srgbClr val="FC6E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Heart 104"/>
          <p:cNvSpPr/>
          <p:nvPr/>
        </p:nvSpPr>
        <p:spPr>
          <a:xfrm>
            <a:off x="3839664" y="4177737"/>
            <a:ext cx="109024" cy="174938"/>
          </a:xfrm>
          <a:prstGeom prst="heart">
            <a:avLst/>
          </a:prstGeom>
          <a:solidFill>
            <a:srgbClr val="FC6E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Heart 105"/>
          <p:cNvSpPr/>
          <p:nvPr/>
        </p:nvSpPr>
        <p:spPr>
          <a:xfrm>
            <a:off x="3985563" y="4276615"/>
            <a:ext cx="109024" cy="174938"/>
          </a:xfrm>
          <a:prstGeom prst="heart">
            <a:avLst/>
          </a:prstGeom>
          <a:solidFill>
            <a:srgbClr val="FC6E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Heart 106"/>
          <p:cNvSpPr/>
          <p:nvPr/>
        </p:nvSpPr>
        <p:spPr>
          <a:xfrm>
            <a:off x="3631223" y="4318932"/>
            <a:ext cx="109024" cy="174938"/>
          </a:xfrm>
          <a:prstGeom prst="heart">
            <a:avLst/>
          </a:prstGeom>
          <a:solidFill>
            <a:srgbClr val="FC6E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Heart 107"/>
          <p:cNvSpPr/>
          <p:nvPr/>
        </p:nvSpPr>
        <p:spPr>
          <a:xfrm>
            <a:off x="3816304" y="4324144"/>
            <a:ext cx="109024" cy="174938"/>
          </a:xfrm>
          <a:prstGeom prst="heart">
            <a:avLst/>
          </a:prstGeom>
          <a:solidFill>
            <a:srgbClr val="FC6E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370425" y="4215890"/>
            <a:ext cx="7620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459480" y="4156285"/>
            <a:ext cx="7620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555023" y="4088209"/>
            <a:ext cx="7620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338665" y="4362830"/>
            <a:ext cx="7620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427720" y="4303225"/>
            <a:ext cx="7620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523263" y="4235149"/>
            <a:ext cx="7620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3084207" y="4443764"/>
            <a:ext cx="7620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173262" y="4384159"/>
            <a:ext cx="7620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3268805" y="4316083"/>
            <a:ext cx="7620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3483968" y="4384051"/>
            <a:ext cx="76200" cy="9525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3\k1\20211219_110023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reeform 34"/>
          <p:cNvSpPr/>
          <p:nvPr/>
        </p:nvSpPr>
        <p:spPr>
          <a:xfrm>
            <a:off x="1438682" y="1088794"/>
            <a:ext cx="1795917" cy="1482956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752600" y="1414126"/>
            <a:ext cx="1168083" cy="2050493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09756" y="1498749"/>
            <a:ext cx="285687" cy="2898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50954" y="1261848"/>
            <a:ext cx="285687" cy="2898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34996" y="1353828"/>
            <a:ext cx="285687" cy="2898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20683" y="1852794"/>
            <a:ext cx="285687" cy="2898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609755" y="2010855"/>
            <a:ext cx="285687" cy="2898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1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3\k1\20211219_110023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reeform 34"/>
          <p:cNvSpPr/>
          <p:nvPr/>
        </p:nvSpPr>
        <p:spPr>
          <a:xfrm>
            <a:off x="1438682" y="1088794"/>
            <a:ext cx="1795917" cy="1482956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752600" y="1414126"/>
            <a:ext cx="1168083" cy="2050493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09756" y="1498749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50954" y="1261848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34996" y="1353828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20683" y="1852794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609755" y="2010855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3\k1\20211219_110023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1123950"/>
            <a:ext cx="35052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21429603">
            <a:off x="5181600" y="3113769"/>
            <a:ext cx="3496763" cy="930858"/>
          </a:xfrm>
          <a:custGeom>
            <a:avLst/>
            <a:gdLst>
              <a:gd name="connsiteX0" fmla="*/ 19665 w 3518103"/>
              <a:gd name="connsiteY0" fmla="*/ 483541 h 930858"/>
              <a:gd name="connsiteX1" fmla="*/ 446720 w 3518103"/>
              <a:gd name="connsiteY1" fmla="*/ 252429 h 930858"/>
              <a:gd name="connsiteX2" fmla="*/ 1029525 w 3518103"/>
              <a:gd name="connsiteY2" fmla="*/ 76583 h 930858"/>
              <a:gd name="connsiteX3" fmla="*/ 1617353 w 3518103"/>
              <a:gd name="connsiteY3" fmla="*/ 1220 h 930858"/>
              <a:gd name="connsiteX4" fmla="*/ 2300641 w 3518103"/>
              <a:gd name="connsiteY4" fmla="*/ 61510 h 930858"/>
              <a:gd name="connsiteX5" fmla="*/ 3094461 w 3518103"/>
              <a:gd name="connsiteY5" fmla="*/ 408178 h 930858"/>
              <a:gd name="connsiteX6" fmla="*/ 3390887 w 3518103"/>
              <a:gd name="connsiteY6" fmla="*/ 563928 h 930858"/>
              <a:gd name="connsiteX7" fmla="*/ 3441129 w 3518103"/>
              <a:gd name="connsiteY7" fmla="*/ 604121 h 930858"/>
              <a:gd name="connsiteX8" fmla="*/ 3481322 w 3518103"/>
              <a:gd name="connsiteY8" fmla="*/ 629242 h 930858"/>
              <a:gd name="connsiteX9" fmla="*/ 3516492 w 3518103"/>
              <a:gd name="connsiteY9" fmla="*/ 634266 h 930858"/>
              <a:gd name="connsiteX10" fmla="*/ 3506443 w 3518103"/>
              <a:gd name="connsiteY10" fmla="*/ 764895 h 930858"/>
              <a:gd name="connsiteX11" fmla="*/ 3456202 w 3518103"/>
              <a:gd name="connsiteY11" fmla="*/ 805088 h 930858"/>
              <a:gd name="connsiteX12" fmla="*/ 2928663 w 3518103"/>
              <a:gd name="connsiteY12" fmla="*/ 930693 h 930858"/>
              <a:gd name="connsiteX13" fmla="*/ 2421221 w 3518103"/>
              <a:gd name="connsiteY13" fmla="*/ 830209 h 930858"/>
              <a:gd name="connsiteX14" fmla="*/ 1220443 w 3518103"/>
              <a:gd name="connsiteY14" fmla="*/ 759871 h 930858"/>
              <a:gd name="connsiteX15" fmla="*/ 381406 w 3518103"/>
              <a:gd name="connsiteY15" fmla="*/ 669435 h 930858"/>
              <a:gd name="connsiteX16" fmla="*/ 170391 w 3518103"/>
              <a:gd name="connsiteY16" fmla="*/ 704605 h 930858"/>
              <a:gd name="connsiteX17" fmla="*/ 115125 w 3518103"/>
              <a:gd name="connsiteY17" fmla="*/ 654363 h 930858"/>
              <a:gd name="connsiteX18" fmla="*/ 74931 w 3518103"/>
              <a:gd name="connsiteY18" fmla="*/ 594073 h 930858"/>
              <a:gd name="connsiteX19" fmla="*/ 19665 w 3518103"/>
              <a:gd name="connsiteY19" fmla="*/ 483541 h 93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18103" h="930858">
                <a:moveTo>
                  <a:pt x="19665" y="483541"/>
                </a:moveTo>
                <a:cubicBezTo>
                  <a:pt x="81630" y="426600"/>
                  <a:pt x="278410" y="320255"/>
                  <a:pt x="446720" y="252429"/>
                </a:cubicBezTo>
                <a:cubicBezTo>
                  <a:pt x="615030" y="184603"/>
                  <a:pt x="834420" y="118451"/>
                  <a:pt x="1029525" y="76583"/>
                </a:cubicBezTo>
                <a:cubicBezTo>
                  <a:pt x="1224631" y="34715"/>
                  <a:pt x="1405500" y="3732"/>
                  <a:pt x="1617353" y="1220"/>
                </a:cubicBezTo>
                <a:cubicBezTo>
                  <a:pt x="1829206" y="-1292"/>
                  <a:pt x="2054456" y="-6316"/>
                  <a:pt x="2300641" y="61510"/>
                </a:cubicBezTo>
                <a:cubicBezTo>
                  <a:pt x="2546826" y="129336"/>
                  <a:pt x="2912753" y="324442"/>
                  <a:pt x="3094461" y="408178"/>
                </a:cubicBezTo>
                <a:cubicBezTo>
                  <a:pt x="3276169" y="491914"/>
                  <a:pt x="3333109" y="531271"/>
                  <a:pt x="3390887" y="563928"/>
                </a:cubicBezTo>
                <a:cubicBezTo>
                  <a:pt x="3448665" y="596585"/>
                  <a:pt x="3426057" y="593235"/>
                  <a:pt x="3441129" y="604121"/>
                </a:cubicBezTo>
                <a:cubicBezTo>
                  <a:pt x="3456201" y="615007"/>
                  <a:pt x="3468762" y="624218"/>
                  <a:pt x="3481322" y="629242"/>
                </a:cubicBezTo>
                <a:cubicBezTo>
                  <a:pt x="3493882" y="634266"/>
                  <a:pt x="3512305" y="611657"/>
                  <a:pt x="3516492" y="634266"/>
                </a:cubicBezTo>
                <a:cubicBezTo>
                  <a:pt x="3520679" y="656875"/>
                  <a:pt x="3516491" y="736425"/>
                  <a:pt x="3506443" y="764895"/>
                </a:cubicBezTo>
                <a:cubicBezTo>
                  <a:pt x="3496395" y="793365"/>
                  <a:pt x="3552499" y="777455"/>
                  <a:pt x="3456202" y="805088"/>
                </a:cubicBezTo>
                <a:cubicBezTo>
                  <a:pt x="3359905" y="832721"/>
                  <a:pt x="3101160" y="926506"/>
                  <a:pt x="2928663" y="930693"/>
                </a:cubicBezTo>
                <a:cubicBezTo>
                  <a:pt x="2756166" y="934880"/>
                  <a:pt x="2705924" y="858679"/>
                  <a:pt x="2421221" y="830209"/>
                </a:cubicBezTo>
                <a:cubicBezTo>
                  <a:pt x="2136518" y="801739"/>
                  <a:pt x="1560412" y="786667"/>
                  <a:pt x="1220443" y="759871"/>
                </a:cubicBezTo>
                <a:cubicBezTo>
                  <a:pt x="880474" y="733075"/>
                  <a:pt x="556415" y="678646"/>
                  <a:pt x="381406" y="669435"/>
                </a:cubicBezTo>
                <a:cubicBezTo>
                  <a:pt x="206397" y="660224"/>
                  <a:pt x="214771" y="707117"/>
                  <a:pt x="170391" y="704605"/>
                </a:cubicBezTo>
                <a:cubicBezTo>
                  <a:pt x="126011" y="702093"/>
                  <a:pt x="131035" y="672785"/>
                  <a:pt x="115125" y="654363"/>
                </a:cubicBezTo>
                <a:cubicBezTo>
                  <a:pt x="99215" y="635941"/>
                  <a:pt x="89166" y="621706"/>
                  <a:pt x="74931" y="594073"/>
                </a:cubicBezTo>
                <a:cubicBezTo>
                  <a:pt x="60696" y="566440"/>
                  <a:pt x="-42300" y="540482"/>
                  <a:pt x="19665" y="48354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3682302"/>
            <a:ext cx="3505200" cy="64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376" y="1130300"/>
            <a:ext cx="350520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34000" y="1788590"/>
            <a:ext cx="896430" cy="1008929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342570" y="1476825"/>
            <a:ext cx="896430" cy="1138336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391400" y="1867621"/>
            <a:ext cx="1066800" cy="1008929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382453" y="2000525"/>
            <a:ext cx="733533" cy="1536149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428056" y="1853509"/>
            <a:ext cx="733533" cy="1536149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549566" y="2108475"/>
            <a:ext cx="733533" cy="1536149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67533" y="1907200"/>
            <a:ext cx="190500" cy="1866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72283" y="2428512"/>
            <a:ext cx="190500" cy="1866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25486" y="1945017"/>
            <a:ext cx="190500" cy="1866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8757" y="2305806"/>
            <a:ext cx="190500" cy="1866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04322" y="1695265"/>
            <a:ext cx="190500" cy="1866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01630" y="1997715"/>
            <a:ext cx="190500" cy="1866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05877" y="1760184"/>
            <a:ext cx="190500" cy="1866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71211" y="2029766"/>
            <a:ext cx="190500" cy="1866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34300" y="1966275"/>
            <a:ext cx="190500" cy="1866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54340" y="2239929"/>
            <a:ext cx="190500" cy="1866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0952" y="2240365"/>
            <a:ext cx="190500" cy="1866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05343" y="2048048"/>
            <a:ext cx="190500" cy="18664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438682" y="1088794"/>
            <a:ext cx="1795917" cy="1482956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752600" y="1414126"/>
            <a:ext cx="1168083" cy="2050493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609756" y="1498749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50954" y="1261848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634996" y="1353828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920683" y="1852794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09755" y="2010855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153400" y="1255197"/>
            <a:ext cx="457200" cy="4334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6944033" y="1200867"/>
            <a:ext cx="970933" cy="297882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55"/>
          <p:cNvSpPr/>
          <p:nvPr/>
        </p:nvSpPr>
        <p:spPr>
          <a:xfrm>
            <a:off x="5699947" y="1197723"/>
            <a:ext cx="875257" cy="298229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" grpId="0" animBg="1"/>
      <p:bldP spid="3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3\k1\20211219_110023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1123950"/>
            <a:ext cx="35052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21429603">
            <a:off x="5181600" y="3113769"/>
            <a:ext cx="3496763" cy="930858"/>
          </a:xfrm>
          <a:custGeom>
            <a:avLst/>
            <a:gdLst>
              <a:gd name="connsiteX0" fmla="*/ 19665 w 3518103"/>
              <a:gd name="connsiteY0" fmla="*/ 483541 h 930858"/>
              <a:gd name="connsiteX1" fmla="*/ 446720 w 3518103"/>
              <a:gd name="connsiteY1" fmla="*/ 252429 h 930858"/>
              <a:gd name="connsiteX2" fmla="*/ 1029525 w 3518103"/>
              <a:gd name="connsiteY2" fmla="*/ 76583 h 930858"/>
              <a:gd name="connsiteX3" fmla="*/ 1617353 w 3518103"/>
              <a:gd name="connsiteY3" fmla="*/ 1220 h 930858"/>
              <a:gd name="connsiteX4" fmla="*/ 2300641 w 3518103"/>
              <a:gd name="connsiteY4" fmla="*/ 61510 h 930858"/>
              <a:gd name="connsiteX5" fmla="*/ 3094461 w 3518103"/>
              <a:gd name="connsiteY5" fmla="*/ 408178 h 930858"/>
              <a:gd name="connsiteX6" fmla="*/ 3390887 w 3518103"/>
              <a:gd name="connsiteY6" fmla="*/ 563928 h 930858"/>
              <a:gd name="connsiteX7" fmla="*/ 3441129 w 3518103"/>
              <a:gd name="connsiteY7" fmla="*/ 604121 h 930858"/>
              <a:gd name="connsiteX8" fmla="*/ 3481322 w 3518103"/>
              <a:gd name="connsiteY8" fmla="*/ 629242 h 930858"/>
              <a:gd name="connsiteX9" fmla="*/ 3516492 w 3518103"/>
              <a:gd name="connsiteY9" fmla="*/ 634266 h 930858"/>
              <a:gd name="connsiteX10" fmla="*/ 3506443 w 3518103"/>
              <a:gd name="connsiteY10" fmla="*/ 764895 h 930858"/>
              <a:gd name="connsiteX11" fmla="*/ 3456202 w 3518103"/>
              <a:gd name="connsiteY11" fmla="*/ 805088 h 930858"/>
              <a:gd name="connsiteX12" fmla="*/ 2928663 w 3518103"/>
              <a:gd name="connsiteY12" fmla="*/ 930693 h 930858"/>
              <a:gd name="connsiteX13" fmla="*/ 2421221 w 3518103"/>
              <a:gd name="connsiteY13" fmla="*/ 830209 h 930858"/>
              <a:gd name="connsiteX14" fmla="*/ 1220443 w 3518103"/>
              <a:gd name="connsiteY14" fmla="*/ 759871 h 930858"/>
              <a:gd name="connsiteX15" fmla="*/ 381406 w 3518103"/>
              <a:gd name="connsiteY15" fmla="*/ 669435 h 930858"/>
              <a:gd name="connsiteX16" fmla="*/ 170391 w 3518103"/>
              <a:gd name="connsiteY16" fmla="*/ 704605 h 930858"/>
              <a:gd name="connsiteX17" fmla="*/ 115125 w 3518103"/>
              <a:gd name="connsiteY17" fmla="*/ 654363 h 930858"/>
              <a:gd name="connsiteX18" fmla="*/ 74931 w 3518103"/>
              <a:gd name="connsiteY18" fmla="*/ 594073 h 930858"/>
              <a:gd name="connsiteX19" fmla="*/ 19665 w 3518103"/>
              <a:gd name="connsiteY19" fmla="*/ 483541 h 93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18103" h="930858">
                <a:moveTo>
                  <a:pt x="19665" y="483541"/>
                </a:moveTo>
                <a:cubicBezTo>
                  <a:pt x="81630" y="426600"/>
                  <a:pt x="278410" y="320255"/>
                  <a:pt x="446720" y="252429"/>
                </a:cubicBezTo>
                <a:cubicBezTo>
                  <a:pt x="615030" y="184603"/>
                  <a:pt x="834420" y="118451"/>
                  <a:pt x="1029525" y="76583"/>
                </a:cubicBezTo>
                <a:cubicBezTo>
                  <a:pt x="1224631" y="34715"/>
                  <a:pt x="1405500" y="3732"/>
                  <a:pt x="1617353" y="1220"/>
                </a:cubicBezTo>
                <a:cubicBezTo>
                  <a:pt x="1829206" y="-1292"/>
                  <a:pt x="2054456" y="-6316"/>
                  <a:pt x="2300641" y="61510"/>
                </a:cubicBezTo>
                <a:cubicBezTo>
                  <a:pt x="2546826" y="129336"/>
                  <a:pt x="2912753" y="324442"/>
                  <a:pt x="3094461" y="408178"/>
                </a:cubicBezTo>
                <a:cubicBezTo>
                  <a:pt x="3276169" y="491914"/>
                  <a:pt x="3333109" y="531271"/>
                  <a:pt x="3390887" y="563928"/>
                </a:cubicBezTo>
                <a:cubicBezTo>
                  <a:pt x="3448665" y="596585"/>
                  <a:pt x="3426057" y="593235"/>
                  <a:pt x="3441129" y="604121"/>
                </a:cubicBezTo>
                <a:cubicBezTo>
                  <a:pt x="3456201" y="615007"/>
                  <a:pt x="3468762" y="624218"/>
                  <a:pt x="3481322" y="629242"/>
                </a:cubicBezTo>
                <a:cubicBezTo>
                  <a:pt x="3493882" y="634266"/>
                  <a:pt x="3512305" y="611657"/>
                  <a:pt x="3516492" y="634266"/>
                </a:cubicBezTo>
                <a:cubicBezTo>
                  <a:pt x="3520679" y="656875"/>
                  <a:pt x="3516491" y="736425"/>
                  <a:pt x="3506443" y="764895"/>
                </a:cubicBezTo>
                <a:cubicBezTo>
                  <a:pt x="3496395" y="793365"/>
                  <a:pt x="3552499" y="777455"/>
                  <a:pt x="3456202" y="805088"/>
                </a:cubicBezTo>
                <a:cubicBezTo>
                  <a:pt x="3359905" y="832721"/>
                  <a:pt x="3101160" y="926506"/>
                  <a:pt x="2928663" y="930693"/>
                </a:cubicBezTo>
                <a:cubicBezTo>
                  <a:pt x="2756166" y="934880"/>
                  <a:pt x="2705924" y="858679"/>
                  <a:pt x="2421221" y="830209"/>
                </a:cubicBezTo>
                <a:cubicBezTo>
                  <a:pt x="2136518" y="801739"/>
                  <a:pt x="1560412" y="786667"/>
                  <a:pt x="1220443" y="759871"/>
                </a:cubicBezTo>
                <a:cubicBezTo>
                  <a:pt x="880474" y="733075"/>
                  <a:pt x="556415" y="678646"/>
                  <a:pt x="381406" y="669435"/>
                </a:cubicBezTo>
                <a:cubicBezTo>
                  <a:pt x="206397" y="660224"/>
                  <a:pt x="214771" y="707117"/>
                  <a:pt x="170391" y="704605"/>
                </a:cubicBezTo>
                <a:cubicBezTo>
                  <a:pt x="126011" y="702093"/>
                  <a:pt x="131035" y="672785"/>
                  <a:pt x="115125" y="654363"/>
                </a:cubicBezTo>
                <a:cubicBezTo>
                  <a:pt x="99215" y="635941"/>
                  <a:pt x="89166" y="621706"/>
                  <a:pt x="74931" y="594073"/>
                </a:cubicBezTo>
                <a:cubicBezTo>
                  <a:pt x="60696" y="566440"/>
                  <a:pt x="-42300" y="540482"/>
                  <a:pt x="19665" y="48354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3682302"/>
            <a:ext cx="3505200" cy="64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376" y="1130300"/>
            <a:ext cx="350520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34000" y="1788590"/>
            <a:ext cx="896430" cy="1008929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342570" y="1476825"/>
            <a:ext cx="896430" cy="1138336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391400" y="1867621"/>
            <a:ext cx="1066800" cy="1008929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382453" y="2000525"/>
            <a:ext cx="733533" cy="1536149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428056" y="1853509"/>
            <a:ext cx="733533" cy="1536149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549566" y="2108475"/>
            <a:ext cx="733533" cy="1536149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67533" y="1907200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72283" y="2428512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25486" y="1945017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8757" y="2305806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04322" y="169526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01630" y="199771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05877" y="1760184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71211" y="2029766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34300" y="196627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54340" y="2239929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0952" y="224036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05343" y="2048048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438682" y="1088794"/>
            <a:ext cx="1795917" cy="1482956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752600" y="1414126"/>
            <a:ext cx="1168083" cy="2050493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609756" y="1498749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50954" y="1261848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634996" y="1353828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920683" y="1852794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09755" y="2010855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153400" y="1255197"/>
            <a:ext cx="457200" cy="43341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6944033" y="1200867"/>
            <a:ext cx="970933" cy="297882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55"/>
          <p:cNvSpPr/>
          <p:nvPr/>
        </p:nvSpPr>
        <p:spPr>
          <a:xfrm>
            <a:off x="5699947" y="1197723"/>
            <a:ext cx="875257" cy="298229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3\k1\20211219_110023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1123950"/>
            <a:ext cx="35052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21429603">
            <a:off x="5181600" y="3113769"/>
            <a:ext cx="3496763" cy="930858"/>
          </a:xfrm>
          <a:custGeom>
            <a:avLst/>
            <a:gdLst>
              <a:gd name="connsiteX0" fmla="*/ 19665 w 3518103"/>
              <a:gd name="connsiteY0" fmla="*/ 483541 h 930858"/>
              <a:gd name="connsiteX1" fmla="*/ 446720 w 3518103"/>
              <a:gd name="connsiteY1" fmla="*/ 252429 h 930858"/>
              <a:gd name="connsiteX2" fmla="*/ 1029525 w 3518103"/>
              <a:gd name="connsiteY2" fmla="*/ 76583 h 930858"/>
              <a:gd name="connsiteX3" fmla="*/ 1617353 w 3518103"/>
              <a:gd name="connsiteY3" fmla="*/ 1220 h 930858"/>
              <a:gd name="connsiteX4" fmla="*/ 2300641 w 3518103"/>
              <a:gd name="connsiteY4" fmla="*/ 61510 h 930858"/>
              <a:gd name="connsiteX5" fmla="*/ 3094461 w 3518103"/>
              <a:gd name="connsiteY5" fmla="*/ 408178 h 930858"/>
              <a:gd name="connsiteX6" fmla="*/ 3390887 w 3518103"/>
              <a:gd name="connsiteY6" fmla="*/ 563928 h 930858"/>
              <a:gd name="connsiteX7" fmla="*/ 3441129 w 3518103"/>
              <a:gd name="connsiteY7" fmla="*/ 604121 h 930858"/>
              <a:gd name="connsiteX8" fmla="*/ 3481322 w 3518103"/>
              <a:gd name="connsiteY8" fmla="*/ 629242 h 930858"/>
              <a:gd name="connsiteX9" fmla="*/ 3516492 w 3518103"/>
              <a:gd name="connsiteY9" fmla="*/ 634266 h 930858"/>
              <a:gd name="connsiteX10" fmla="*/ 3506443 w 3518103"/>
              <a:gd name="connsiteY10" fmla="*/ 764895 h 930858"/>
              <a:gd name="connsiteX11" fmla="*/ 3456202 w 3518103"/>
              <a:gd name="connsiteY11" fmla="*/ 805088 h 930858"/>
              <a:gd name="connsiteX12" fmla="*/ 2928663 w 3518103"/>
              <a:gd name="connsiteY12" fmla="*/ 930693 h 930858"/>
              <a:gd name="connsiteX13" fmla="*/ 2421221 w 3518103"/>
              <a:gd name="connsiteY13" fmla="*/ 830209 h 930858"/>
              <a:gd name="connsiteX14" fmla="*/ 1220443 w 3518103"/>
              <a:gd name="connsiteY14" fmla="*/ 759871 h 930858"/>
              <a:gd name="connsiteX15" fmla="*/ 381406 w 3518103"/>
              <a:gd name="connsiteY15" fmla="*/ 669435 h 930858"/>
              <a:gd name="connsiteX16" fmla="*/ 170391 w 3518103"/>
              <a:gd name="connsiteY16" fmla="*/ 704605 h 930858"/>
              <a:gd name="connsiteX17" fmla="*/ 115125 w 3518103"/>
              <a:gd name="connsiteY17" fmla="*/ 654363 h 930858"/>
              <a:gd name="connsiteX18" fmla="*/ 74931 w 3518103"/>
              <a:gd name="connsiteY18" fmla="*/ 594073 h 930858"/>
              <a:gd name="connsiteX19" fmla="*/ 19665 w 3518103"/>
              <a:gd name="connsiteY19" fmla="*/ 483541 h 93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18103" h="930858">
                <a:moveTo>
                  <a:pt x="19665" y="483541"/>
                </a:moveTo>
                <a:cubicBezTo>
                  <a:pt x="81630" y="426600"/>
                  <a:pt x="278410" y="320255"/>
                  <a:pt x="446720" y="252429"/>
                </a:cubicBezTo>
                <a:cubicBezTo>
                  <a:pt x="615030" y="184603"/>
                  <a:pt x="834420" y="118451"/>
                  <a:pt x="1029525" y="76583"/>
                </a:cubicBezTo>
                <a:cubicBezTo>
                  <a:pt x="1224631" y="34715"/>
                  <a:pt x="1405500" y="3732"/>
                  <a:pt x="1617353" y="1220"/>
                </a:cubicBezTo>
                <a:cubicBezTo>
                  <a:pt x="1829206" y="-1292"/>
                  <a:pt x="2054456" y="-6316"/>
                  <a:pt x="2300641" y="61510"/>
                </a:cubicBezTo>
                <a:cubicBezTo>
                  <a:pt x="2546826" y="129336"/>
                  <a:pt x="2912753" y="324442"/>
                  <a:pt x="3094461" y="408178"/>
                </a:cubicBezTo>
                <a:cubicBezTo>
                  <a:pt x="3276169" y="491914"/>
                  <a:pt x="3333109" y="531271"/>
                  <a:pt x="3390887" y="563928"/>
                </a:cubicBezTo>
                <a:cubicBezTo>
                  <a:pt x="3448665" y="596585"/>
                  <a:pt x="3426057" y="593235"/>
                  <a:pt x="3441129" y="604121"/>
                </a:cubicBezTo>
                <a:cubicBezTo>
                  <a:pt x="3456201" y="615007"/>
                  <a:pt x="3468762" y="624218"/>
                  <a:pt x="3481322" y="629242"/>
                </a:cubicBezTo>
                <a:cubicBezTo>
                  <a:pt x="3493882" y="634266"/>
                  <a:pt x="3512305" y="611657"/>
                  <a:pt x="3516492" y="634266"/>
                </a:cubicBezTo>
                <a:cubicBezTo>
                  <a:pt x="3520679" y="656875"/>
                  <a:pt x="3516491" y="736425"/>
                  <a:pt x="3506443" y="764895"/>
                </a:cubicBezTo>
                <a:cubicBezTo>
                  <a:pt x="3496395" y="793365"/>
                  <a:pt x="3552499" y="777455"/>
                  <a:pt x="3456202" y="805088"/>
                </a:cubicBezTo>
                <a:cubicBezTo>
                  <a:pt x="3359905" y="832721"/>
                  <a:pt x="3101160" y="926506"/>
                  <a:pt x="2928663" y="930693"/>
                </a:cubicBezTo>
                <a:cubicBezTo>
                  <a:pt x="2756166" y="934880"/>
                  <a:pt x="2705924" y="858679"/>
                  <a:pt x="2421221" y="830209"/>
                </a:cubicBezTo>
                <a:cubicBezTo>
                  <a:pt x="2136518" y="801739"/>
                  <a:pt x="1560412" y="786667"/>
                  <a:pt x="1220443" y="759871"/>
                </a:cubicBezTo>
                <a:cubicBezTo>
                  <a:pt x="880474" y="733075"/>
                  <a:pt x="556415" y="678646"/>
                  <a:pt x="381406" y="669435"/>
                </a:cubicBezTo>
                <a:cubicBezTo>
                  <a:pt x="206397" y="660224"/>
                  <a:pt x="214771" y="707117"/>
                  <a:pt x="170391" y="704605"/>
                </a:cubicBezTo>
                <a:cubicBezTo>
                  <a:pt x="126011" y="702093"/>
                  <a:pt x="131035" y="672785"/>
                  <a:pt x="115125" y="654363"/>
                </a:cubicBezTo>
                <a:cubicBezTo>
                  <a:pt x="99215" y="635941"/>
                  <a:pt x="89166" y="621706"/>
                  <a:pt x="74931" y="594073"/>
                </a:cubicBezTo>
                <a:cubicBezTo>
                  <a:pt x="60696" y="566440"/>
                  <a:pt x="-42300" y="540482"/>
                  <a:pt x="19665" y="48354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3682302"/>
            <a:ext cx="3505200" cy="64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376" y="1130300"/>
            <a:ext cx="350520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34000" y="1788590"/>
            <a:ext cx="896430" cy="1008929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342570" y="1476825"/>
            <a:ext cx="896430" cy="1138336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391400" y="1867621"/>
            <a:ext cx="1066800" cy="1008929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382453" y="2000525"/>
            <a:ext cx="733533" cy="1536149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428056" y="1853509"/>
            <a:ext cx="733533" cy="1536149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549566" y="2108475"/>
            <a:ext cx="733533" cy="1536149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67533" y="1907200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72283" y="2428512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25486" y="1945017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8757" y="2305806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04322" y="169526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01630" y="199771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05877" y="1760184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71211" y="2029766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34300" y="196627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54340" y="2239929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0952" y="224036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05343" y="2048048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438682" y="1088794"/>
            <a:ext cx="1795917" cy="1482956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752600" y="1414126"/>
            <a:ext cx="1168083" cy="2050493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609756" y="1498749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50954" y="1261848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634996" y="1353828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920683" y="1852794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09755" y="2010855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153400" y="1255197"/>
            <a:ext cx="457200" cy="433417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6944033" y="1200867"/>
            <a:ext cx="970933" cy="297882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55"/>
          <p:cNvSpPr/>
          <p:nvPr/>
        </p:nvSpPr>
        <p:spPr>
          <a:xfrm>
            <a:off x="5699947" y="1197723"/>
            <a:ext cx="875257" cy="298229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3\k1\20211219_110023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1123950"/>
            <a:ext cx="35052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21429603">
            <a:off x="5181600" y="3113769"/>
            <a:ext cx="3496763" cy="930858"/>
          </a:xfrm>
          <a:custGeom>
            <a:avLst/>
            <a:gdLst>
              <a:gd name="connsiteX0" fmla="*/ 19665 w 3518103"/>
              <a:gd name="connsiteY0" fmla="*/ 483541 h 930858"/>
              <a:gd name="connsiteX1" fmla="*/ 446720 w 3518103"/>
              <a:gd name="connsiteY1" fmla="*/ 252429 h 930858"/>
              <a:gd name="connsiteX2" fmla="*/ 1029525 w 3518103"/>
              <a:gd name="connsiteY2" fmla="*/ 76583 h 930858"/>
              <a:gd name="connsiteX3" fmla="*/ 1617353 w 3518103"/>
              <a:gd name="connsiteY3" fmla="*/ 1220 h 930858"/>
              <a:gd name="connsiteX4" fmla="*/ 2300641 w 3518103"/>
              <a:gd name="connsiteY4" fmla="*/ 61510 h 930858"/>
              <a:gd name="connsiteX5" fmla="*/ 3094461 w 3518103"/>
              <a:gd name="connsiteY5" fmla="*/ 408178 h 930858"/>
              <a:gd name="connsiteX6" fmla="*/ 3390887 w 3518103"/>
              <a:gd name="connsiteY6" fmla="*/ 563928 h 930858"/>
              <a:gd name="connsiteX7" fmla="*/ 3441129 w 3518103"/>
              <a:gd name="connsiteY7" fmla="*/ 604121 h 930858"/>
              <a:gd name="connsiteX8" fmla="*/ 3481322 w 3518103"/>
              <a:gd name="connsiteY8" fmla="*/ 629242 h 930858"/>
              <a:gd name="connsiteX9" fmla="*/ 3516492 w 3518103"/>
              <a:gd name="connsiteY9" fmla="*/ 634266 h 930858"/>
              <a:gd name="connsiteX10" fmla="*/ 3506443 w 3518103"/>
              <a:gd name="connsiteY10" fmla="*/ 764895 h 930858"/>
              <a:gd name="connsiteX11" fmla="*/ 3456202 w 3518103"/>
              <a:gd name="connsiteY11" fmla="*/ 805088 h 930858"/>
              <a:gd name="connsiteX12" fmla="*/ 2928663 w 3518103"/>
              <a:gd name="connsiteY12" fmla="*/ 930693 h 930858"/>
              <a:gd name="connsiteX13" fmla="*/ 2421221 w 3518103"/>
              <a:gd name="connsiteY13" fmla="*/ 830209 h 930858"/>
              <a:gd name="connsiteX14" fmla="*/ 1220443 w 3518103"/>
              <a:gd name="connsiteY14" fmla="*/ 759871 h 930858"/>
              <a:gd name="connsiteX15" fmla="*/ 381406 w 3518103"/>
              <a:gd name="connsiteY15" fmla="*/ 669435 h 930858"/>
              <a:gd name="connsiteX16" fmla="*/ 170391 w 3518103"/>
              <a:gd name="connsiteY16" fmla="*/ 704605 h 930858"/>
              <a:gd name="connsiteX17" fmla="*/ 115125 w 3518103"/>
              <a:gd name="connsiteY17" fmla="*/ 654363 h 930858"/>
              <a:gd name="connsiteX18" fmla="*/ 74931 w 3518103"/>
              <a:gd name="connsiteY18" fmla="*/ 594073 h 930858"/>
              <a:gd name="connsiteX19" fmla="*/ 19665 w 3518103"/>
              <a:gd name="connsiteY19" fmla="*/ 483541 h 93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18103" h="930858">
                <a:moveTo>
                  <a:pt x="19665" y="483541"/>
                </a:moveTo>
                <a:cubicBezTo>
                  <a:pt x="81630" y="426600"/>
                  <a:pt x="278410" y="320255"/>
                  <a:pt x="446720" y="252429"/>
                </a:cubicBezTo>
                <a:cubicBezTo>
                  <a:pt x="615030" y="184603"/>
                  <a:pt x="834420" y="118451"/>
                  <a:pt x="1029525" y="76583"/>
                </a:cubicBezTo>
                <a:cubicBezTo>
                  <a:pt x="1224631" y="34715"/>
                  <a:pt x="1405500" y="3732"/>
                  <a:pt x="1617353" y="1220"/>
                </a:cubicBezTo>
                <a:cubicBezTo>
                  <a:pt x="1829206" y="-1292"/>
                  <a:pt x="2054456" y="-6316"/>
                  <a:pt x="2300641" y="61510"/>
                </a:cubicBezTo>
                <a:cubicBezTo>
                  <a:pt x="2546826" y="129336"/>
                  <a:pt x="2912753" y="324442"/>
                  <a:pt x="3094461" y="408178"/>
                </a:cubicBezTo>
                <a:cubicBezTo>
                  <a:pt x="3276169" y="491914"/>
                  <a:pt x="3333109" y="531271"/>
                  <a:pt x="3390887" y="563928"/>
                </a:cubicBezTo>
                <a:cubicBezTo>
                  <a:pt x="3448665" y="596585"/>
                  <a:pt x="3426057" y="593235"/>
                  <a:pt x="3441129" y="604121"/>
                </a:cubicBezTo>
                <a:cubicBezTo>
                  <a:pt x="3456201" y="615007"/>
                  <a:pt x="3468762" y="624218"/>
                  <a:pt x="3481322" y="629242"/>
                </a:cubicBezTo>
                <a:cubicBezTo>
                  <a:pt x="3493882" y="634266"/>
                  <a:pt x="3512305" y="611657"/>
                  <a:pt x="3516492" y="634266"/>
                </a:cubicBezTo>
                <a:cubicBezTo>
                  <a:pt x="3520679" y="656875"/>
                  <a:pt x="3516491" y="736425"/>
                  <a:pt x="3506443" y="764895"/>
                </a:cubicBezTo>
                <a:cubicBezTo>
                  <a:pt x="3496395" y="793365"/>
                  <a:pt x="3552499" y="777455"/>
                  <a:pt x="3456202" y="805088"/>
                </a:cubicBezTo>
                <a:cubicBezTo>
                  <a:pt x="3359905" y="832721"/>
                  <a:pt x="3101160" y="926506"/>
                  <a:pt x="2928663" y="930693"/>
                </a:cubicBezTo>
                <a:cubicBezTo>
                  <a:pt x="2756166" y="934880"/>
                  <a:pt x="2705924" y="858679"/>
                  <a:pt x="2421221" y="830209"/>
                </a:cubicBezTo>
                <a:cubicBezTo>
                  <a:pt x="2136518" y="801739"/>
                  <a:pt x="1560412" y="786667"/>
                  <a:pt x="1220443" y="759871"/>
                </a:cubicBezTo>
                <a:cubicBezTo>
                  <a:pt x="880474" y="733075"/>
                  <a:pt x="556415" y="678646"/>
                  <a:pt x="381406" y="669435"/>
                </a:cubicBezTo>
                <a:cubicBezTo>
                  <a:pt x="206397" y="660224"/>
                  <a:pt x="214771" y="707117"/>
                  <a:pt x="170391" y="704605"/>
                </a:cubicBezTo>
                <a:cubicBezTo>
                  <a:pt x="126011" y="702093"/>
                  <a:pt x="131035" y="672785"/>
                  <a:pt x="115125" y="654363"/>
                </a:cubicBezTo>
                <a:cubicBezTo>
                  <a:pt x="99215" y="635941"/>
                  <a:pt x="89166" y="621706"/>
                  <a:pt x="74931" y="594073"/>
                </a:cubicBezTo>
                <a:cubicBezTo>
                  <a:pt x="60696" y="566440"/>
                  <a:pt x="-42300" y="540482"/>
                  <a:pt x="19665" y="483541"/>
                </a:cubicBezTo>
                <a:close/>
              </a:path>
            </a:pathLst>
          </a:custGeom>
          <a:solidFill>
            <a:srgbClr val="2AEC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3682302"/>
            <a:ext cx="3505200" cy="718248"/>
          </a:xfrm>
          <a:prstGeom prst="rect">
            <a:avLst/>
          </a:prstGeom>
          <a:solidFill>
            <a:srgbClr val="2AEC20"/>
          </a:solidFill>
          <a:ln>
            <a:solidFill>
              <a:srgbClr val="2A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376" y="1130300"/>
            <a:ext cx="350520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34000" y="1788590"/>
            <a:ext cx="896430" cy="1008929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342570" y="1476825"/>
            <a:ext cx="896430" cy="1138336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391400" y="1867621"/>
            <a:ext cx="1066800" cy="1008929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382453" y="2000525"/>
            <a:ext cx="733533" cy="1536149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428056" y="1853509"/>
            <a:ext cx="733533" cy="1536149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549566" y="2108475"/>
            <a:ext cx="733533" cy="1536149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67533" y="1907200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72283" y="2428512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25486" y="1945017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8757" y="2305806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04322" y="169526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01630" y="199771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05877" y="1760184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71211" y="2029766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34300" y="196627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54340" y="2239929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0952" y="224036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05343" y="2048048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438682" y="1088794"/>
            <a:ext cx="1795917" cy="1482956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752600" y="1414126"/>
            <a:ext cx="1168083" cy="2050493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609756" y="1498749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50954" y="1261848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634996" y="1353828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920683" y="1852794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09755" y="2010855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153400" y="1255197"/>
            <a:ext cx="457200" cy="433417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6944033" y="1200867"/>
            <a:ext cx="970933" cy="297882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55"/>
          <p:cNvSpPr/>
          <p:nvPr/>
        </p:nvSpPr>
        <p:spPr>
          <a:xfrm>
            <a:off x="5699947" y="1197723"/>
            <a:ext cx="875257" cy="298229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bIns="45720" anchor="ctr"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5"/>
          <p:cNvPicPr>
            <a:picLocks noGrp="1" noChangeAspect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noFill/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411414" y="1168004"/>
            <a:ext cx="44656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SzPct val="85000"/>
            </a:pPr>
            <a:r>
              <a:rPr lang="en-CA" altLang="en-US" sz="2200">
                <a:latin typeface="VNI-Times" pitchFamily="2" charset="0"/>
              </a:rPr>
              <a:t>   </a:t>
            </a:r>
            <a:endParaRPr lang="en-US" altLang="en-US" sz="1500">
              <a:latin typeface="Perpetua" pitchFamily="18" charset="0"/>
            </a:endParaRPr>
          </a:p>
        </p:txBody>
      </p:sp>
      <p:sp>
        <p:nvSpPr>
          <p:cNvPr id="9221" name="plant"/>
          <p:cNvSpPr>
            <a:spLocks noEditPoints="1" noChangeArrowheads="1"/>
          </p:cNvSpPr>
          <p:nvPr/>
        </p:nvSpPr>
        <p:spPr bwMode="auto">
          <a:xfrm>
            <a:off x="533400" y="342900"/>
            <a:ext cx="8001000" cy="20002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CC00"/>
          </a:solidFill>
          <a:ln w="3175">
            <a:solidFill>
              <a:srgbClr val="FFDB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en-CA" alt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CA" alt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CA" alt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alt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WordArt 11"/>
          <p:cNvSpPr>
            <a:spLocks noChangeArrowheads="1" noChangeShapeType="1" noTextEdit="1"/>
          </p:cNvSpPr>
          <p:nvPr/>
        </p:nvSpPr>
        <p:spPr bwMode="auto">
          <a:xfrm>
            <a:off x="952500" y="2893423"/>
            <a:ext cx="716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2"/>
              </a:avLst>
            </a:prstTxWarp>
          </a:bodyPr>
          <a:lstStyle/>
          <a:p>
            <a:pPr algn="ctr"/>
            <a:r>
              <a:rPr lang="en-US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Khu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 </a:t>
            </a:r>
            <a:r>
              <a:rPr lang="en-US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vườn</a:t>
            </a:r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 </a:t>
            </a:r>
            <a:r>
              <a:rPr lang="en-US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của</a:t>
            </a:r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 </a:t>
            </a:r>
            <a:r>
              <a:rPr lang="en-US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em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261556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hống kê học truc tuyen nam tuan 10\tuan 13\k1\20211219_110023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0" y="1123950"/>
            <a:ext cx="3505200" cy="3276600"/>
          </a:xfrm>
          <a:prstGeom prst="rect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21429603">
            <a:off x="5181600" y="3113769"/>
            <a:ext cx="3496763" cy="930858"/>
          </a:xfrm>
          <a:custGeom>
            <a:avLst/>
            <a:gdLst>
              <a:gd name="connsiteX0" fmla="*/ 19665 w 3518103"/>
              <a:gd name="connsiteY0" fmla="*/ 483541 h 930858"/>
              <a:gd name="connsiteX1" fmla="*/ 446720 w 3518103"/>
              <a:gd name="connsiteY1" fmla="*/ 252429 h 930858"/>
              <a:gd name="connsiteX2" fmla="*/ 1029525 w 3518103"/>
              <a:gd name="connsiteY2" fmla="*/ 76583 h 930858"/>
              <a:gd name="connsiteX3" fmla="*/ 1617353 w 3518103"/>
              <a:gd name="connsiteY3" fmla="*/ 1220 h 930858"/>
              <a:gd name="connsiteX4" fmla="*/ 2300641 w 3518103"/>
              <a:gd name="connsiteY4" fmla="*/ 61510 h 930858"/>
              <a:gd name="connsiteX5" fmla="*/ 3094461 w 3518103"/>
              <a:gd name="connsiteY5" fmla="*/ 408178 h 930858"/>
              <a:gd name="connsiteX6" fmla="*/ 3390887 w 3518103"/>
              <a:gd name="connsiteY6" fmla="*/ 563928 h 930858"/>
              <a:gd name="connsiteX7" fmla="*/ 3441129 w 3518103"/>
              <a:gd name="connsiteY7" fmla="*/ 604121 h 930858"/>
              <a:gd name="connsiteX8" fmla="*/ 3481322 w 3518103"/>
              <a:gd name="connsiteY8" fmla="*/ 629242 h 930858"/>
              <a:gd name="connsiteX9" fmla="*/ 3516492 w 3518103"/>
              <a:gd name="connsiteY9" fmla="*/ 634266 h 930858"/>
              <a:gd name="connsiteX10" fmla="*/ 3506443 w 3518103"/>
              <a:gd name="connsiteY10" fmla="*/ 764895 h 930858"/>
              <a:gd name="connsiteX11" fmla="*/ 3456202 w 3518103"/>
              <a:gd name="connsiteY11" fmla="*/ 805088 h 930858"/>
              <a:gd name="connsiteX12" fmla="*/ 2928663 w 3518103"/>
              <a:gd name="connsiteY12" fmla="*/ 930693 h 930858"/>
              <a:gd name="connsiteX13" fmla="*/ 2421221 w 3518103"/>
              <a:gd name="connsiteY13" fmla="*/ 830209 h 930858"/>
              <a:gd name="connsiteX14" fmla="*/ 1220443 w 3518103"/>
              <a:gd name="connsiteY14" fmla="*/ 759871 h 930858"/>
              <a:gd name="connsiteX15" fmla="*/ 381406 w 3518103"/>
              <a:gd name="connsiteY15" fmla="*/ 669435 h 930858"/>
              <a:gd name="connsiteX16" fmla="*/ 170391 w 3518103"/>
              <a:gd name="connsiteY16" fmla="*/ 704605 h 930858"/>
              <a:gd name="connsiteX17" fmla="*/ 115125 w 3518103"/>
              <a:gd name="connsiteY17" fmla="*/ 654363 h 930858"/>
              <a:gd name="connsiteX18" fmla="*/ 74931 w 3518103"/>
              <a:gd name="connsiteY18" fmla="*/ 594073 h 930858"/>
              <a:gd name="connsiteX19" fmla="*/ 19665 w 3518103"/>
              <a:gd name="connsiteY19" fmla="*/ 483541 h 93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18103" h="930858">
                <a:moveTo>
                  <a:pt x="19665" y="483541"/>
                </a:moveTo>
                <a:cubicBezTo>
                  <a:pt x="81630" y="426600"/>
                  <a:pt x="278410" y="320255"/>
                  <a:pt x="446720" y="252429"/>
                </a:cubicBezTo>
                <a:cubicBezTo>
                  <a:pt x="615030" y="184603"/>
                  <a:pt x="834420" y="118451"/>
                  <a:pt x="1029525" y="76583"/>
                </a:cubicBezTo>
                <a:cubicBezTo>
                  <a:pt x="1224631" y="34715"/>
                  <a:pt x="1405500" y="3732"/>
                  <a:pt x="1617353" y="1220"/>
                </a:cubicBezTo>
                <a:cubicBezTo>
                  <a:pt x="1829206" y="-1292"/>
                  <a:pt x="2054456" y="-6316"/>
                  <a:pt x="2300641" y="61510"/>
                </a:cubicBezTo>
                <a:cubicBezTo>
                  <a:pt x="2546826" y="129336"/>
                  <a:pt x="2912753" y="324442"/>
                  <a:pt x="3094461" y="408178"/>
                </a:cubicBezTo>
                <a:cubicBezTo>
                  <a:pt x="3276169" y="491914"/>
                  <a:pt x="3333109" y="531271"/>
                  <a:pt x="3390887" y="563928"/>
                </a:cubicBezTo>
                <a:cubicBezTo>
                  <a:pt x="3448665" y="596585"/>
                  <a:pt x="3426057" y="593235"/>
                  <a:pt x="3441129" y="604121"/>
                </a:cubicBezTo>
                <a:cubicBezTo>
                  <a:pt x="3456201" y="615007"/>
                  <a:pt x="3468762" y="624218"/>
                  <a:pt x="3481322" y="629242"/>
                </a:cubicBezTo>
                <a:cubicBezTo>
                  <a:pt x="3493882" y="634266"/>
                  <a:pt x="3512305" y="611657"/>
                  <a:pt x="3516492" y="634266"/>
                </a:cubicBezTo>
                <a:cubicBezTo>
                  <a:pt x="3520679" y="656875"/>
                  <a:pt x="3516491" y="736425"/>
                  <a:pt x="3506443" y="764895"/>
                </a:cubicBezTo>
                <a:cubicBezTo>
                  <a:pt x="3496395" y="793365"/>
                  <a:pt x="3552499" y="777455"/>
                  <a:pt x="3456202" y="805088"/>
                </a:cubicBezTo>
                <a:cubicBezTo>
                  <a:pt x="3359905" y="832721"/>
                  <a:pt x="3101160" y="926506"/>
                  <a:pt x="2928663" y="930693"/>
                </a:cubicBezTo>
                <a:cubicBezTo>
                  <a:pt x="2756166" y="934880"/>
                  <a:pt x="2705924" y="858679"/>
                  <a:pt x="2421221" y="830209"/>
                </a:cubicBezTo>
                <a:cubicBezTo>
                  <a:pt x="2136518" y="801739"/>
                  <a:pt x="1560412" y="786667"/>
                  <a:pt x="1220443" y="759871"/>
                </a:cubicBezTo>
                <a:cubicBezTo>
                  <a:pt x="880474" y="733075"/>
                  <a:pt x="556415" y="678646"/>
                  <a:pt x="381406" y="669435"/>
                </a:cubicBezTo>
                <a:cubicBezTo>
                  <a:pt x="206397" y="660224"/>
                  <a:pt x="214771" y="707117"/>
                  <a:pt x="170391" y="704605"/>
                </a:cubicBezTo>
                <a:cubicBezTo>
                  <a:pt x="126011" y="702093"/>
                  <a:pt x="131035" y="672785"/>
                  <a:pt x="115125" y="654363"/>
                </a:cubicBezTo>
                <a:cubicBezTo>
                  <a:pt x="99215" y="635941"/>
                  <a:pt x="89166" y="621706"/>
                  <a:pt x="74931" y="594073"/>
                </a:cubicBezTo>
                <a:cubicBezTo>
                  <a:pt x="60696" y="566440"/>
                  <a:pt x="-42300" y="540482"/>
                  <a:pt x="19665" y="483541"/>
                </a:cubicBezTo>
                <a:close/>
              </a:path>
            </a:pathLst>
          </a:custGeom>
          <a:solidFill>
            <a:srgbClr val="2AEC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3682302"/>
            <a:ext cx="3505200" cy="718248"/>
          </a:xfrm>
          <a:prstGeom prst="rect">
            <a:avLst/>
          </a:prstGeom>
          <a:solidFill>
            <a:srgbClr val="2AEC20"/>
          </a:solidFill>
          <a:ln>
            <a:solidFill>
              <a:srgbClr val="2AE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81376" y="1130300"/>
            <a:ext cx="350520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34000" y="1788590"/>
            <a:ext cx="896430" cy="1008929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342570" y="1476825"/>
            <a:ext cx="896430" cy="1138336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391400" y="1867621"/>
            <a:ext cx="1066800" cy="1008929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382453" y="2000525"/>
            <a:ext cx="733533" cy="1536149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428056" y="1853509"/>
            <a:ext cx="733533" cy="1536149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549566" y="2108475"/>
            <a:ext cx="733533" cy="1536149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567533" y="1907200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72283" y="2428512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25486" y="1945017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18757" y="2305806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04322" y="169526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01630" y="199771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05877" y="1760184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71211" y="2029766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34300" y="196627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54340" y="2239929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90952" y="2240365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05343" y="2048048"/>
            <a:ext cx="190500" cy="18664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438682" y="1088794"/>
            <a:ext cx="1795917" cy="1482956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008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752600" y="1414126"/>
            <a:ext cx="1168083" cy="2050493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rgbClr val="8B431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609756" y="1498749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050954" y="1261848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634996" y="1353828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920683" y="1852794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09755" y="2010855"/>
            <a:ext cx="285687" cy="28984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153400" y="1255197"/>
            <a:ext cx="457200" cy="433417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6944033" y="1200867"/>
            <a:ext cx="970933" cy="297882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55"/>
          <p:cNvSpPr/>
          <p:nvPr/>
        </p:nvSpPr>
        <p:spPr>
          <a:xfrm>
            <a:off x="5699947" y="1197723"/>
            <a:ext cx="875257" cy="298229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52400" y="1581150"/>
            <a:ext cx="8915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Giới</a:t>
            </a:r>
            <a:r>
              <a:rPr lang="en-US" sz="2800" b="1" u="sng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thiệu</a:t>
            </a:r>
            <a:r>
              <a:rPr lang="en-US" sz="2800" b="1" u="sng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sản</a:t>
            </a:r>
            <a:r>
              <a:rPr lang="en-US" sz="2800" b="1" u="sng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phẩm</a:t>
            </a:r>
            <a:r>
              <a:rPr lang="en-US" sz="2800" b="1" u="sng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800" b="1" u="sng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 qua </a:t>
            </a:r>
            <a:r>
              <a:rPr lang="en-US" sz="2800" b="1" u="sng" dirty="0" err="1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gợi</a:t>
            </a:r>
            <a:r>
              <a:rPr lang="en-US" sz="2800" b="1" u="sng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 ý </a:t>
            </a:r>
            <a:r>
              <a:rPr lang="en-US" sz="2800" b="1" u="sng" dirty="0" err="1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sau</a:t>
            </a:r>
            <a:r>
              <a:rPr lang="en-US" sz="2800" b="1" u="sng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vẽ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bức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tranh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gì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?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Trong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tranh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hình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ảnh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gì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hãy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nêu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các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màu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có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trong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tranh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của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em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889000" y="0"/>
            <a:ext cx="7416800" cy="571500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SzPct val="85000"/>
            </a:pPr>
            <a:r>
              <a:rPr lang="en-CA" altLang="en-US" sz="2800" b="1">
                <a:latin typeface="Perpetua" pitchFamily="18" charset="0"/>
              </a:rPr>
              <a:t>Mĩ thuật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2461" y="800100"/>
            <a:ext cx="863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Nội</a:t>
            </a:r>
            <a:r>
              <a:rPr lang="en-US" alt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dung 1: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Lá</a:t>
            </a:r>
            <a:r>
              <a:rPr lang="en-US" alt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cây</a:t>
            </a:r>
            <a:endParaRPr lang="en-US" altLang="en-US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thống kê học truc tuyen nam tuan 10\tuan 13\Photos\20211218_2357326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2" r="35721"/>
          <a:stretch/>
        </p:blipFill>
        <p:spPr bwMode="auto">
          <a:xfrm rot="5400000">
            <a:off x="2282964" y="-1820049"/>
            <a:ext cx="4629150" cy="919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872839" y="2853980"/>
            <a:ext cx="233640" cy="699679"/>
          </a:xfrm>
          <a:custGeom>
            <a:avLst/>
            <a:gdLst>
              <a:gd name="connsiteX0" fmla="*/ 620 w 233640"/>
              <a:gd name="connsiteY0" fmla="*/ 60960 h 699679"/>
              <a:gd name="connsiteX1" fmla="*/ 122540 w 233640"/>
              <a:gd name="connsiteY1" fmla="*/ 365760 h 699679"/>
              <a:gd name="connsiteX2" fmla="*/ 85964 w 233640"/>
              <a:gd name="connsiteY2" fmla="*/ 694944 h 699679"/>
              <a:gd name="connsiteX3" fmla="*/ 207884 w 233640"/>
              <a:gd name="connsiteY3" fmla="*/ 536448 h 699679"/>
              <a:gd name="connsiteX4" fmla="*/ 232268 w 233640"/>
              <a:gd name="connsiteY4" fmla="*/ 207264 h 699679"/>
              <a:gd name="connsiteX5" fmla="*/ 183500 w 233640"/>
              <a:gd name="connsiteY5" fmla="*/ 0 h 699679"/>
              <a:gd name="connsiteX6" fmla="*/ 620 w 233640"/>
              <a:gd name="connsiteY6" fmla="*/ 60960 h 69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640" h="699679">
                <a:moveTo>
                  <a:pt x="620" y="60960"/>
                </a:moveTo>
                <a:cubicBezTo>
                  <a:pt x="-9540" y="121920"/>
                  <a:pt x="108316" y="260096"/>
                  <a:pt x="122540" y="365760"/>
                </a:cubicBezTo>
                <a:cubicBezTo>
                  <a:pt x="136764" y="471424"/>
                  <a:pt x="71740" y="666496"/>
                  <a:pt x="85964" y="694944"/>
                </a:cubicBezTo>
                <a:cubicBezTo>
                  <a:pt x="100188" y="723392"/>
                  <a:pt x="183500" y="617728"/>
                  <a:pt x="207884" y="536448"/>
                </a:cubicBezTo>
                <a:cubicBezTo>
                  <a:pt x="232268" y="455168"/>
                  <a:pt x="236332" y="296672"/>
                  <a:pt x="232268" y="207264"/>
                </a:cubicBezTo>
                <a:cubicBezTo>
                  <a:pt x="228204" y="117856"/>
                  <a:pt x="216012" y="20320"/>
                  <a:pt x="183500" y="0"/>
                </a:cubicBezTo>
                <a:cubicBezTo>
                  <a:pt x="150988" y="-20320"/>
                  <a:pt x="10780" y="0"/>
                  <a:pt x="620" y="6096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223841" y="3394871"/>
            <a:ext cx="233640" cy="699679"/>
          </a:xfrm>
          <a:custGeom>
            <a:avLst/>
            <a:gdLst>
              <a:gd name="connsiteX0" fmla="*/ 620 w 233640"/>
              <a:gd name="connsiteY0" fmla="*/ 60960 h 699679"/>
              <a:gd name="connsiteX1" fmla="*/ 122540 w 233640"/>
              <a:gd name="connsiteY1" fmla="*/ 365760 h 699679"/>
              <a:gd name="connsiteX2" fmla="*/ 85964 w 233640"/>
              <a:gd name="connsiteY2" fmla="*/ 694944 h 699679"/>
              <a:gd name="connsiteX3" fmla="*/ 207884 w 233640"/>
              <a:gd name="connsiteY3" fmla="*/ 536448 h 699679"/>
              <a:gd name="connsiteX4" fmla="*/ 232268 w 233640"/>
              <a:gd name="connsiteY4" fmla="*/ 207264 h 699679"/>
              <a:gd name="connsiteX5" fmla="*/ 183500 w 233640"/>
              <a:gd name="connsiteY5" fmla="*/ 0 h 699679"/>
              <a:gd name="connsiteX6" fmla="*/ 620 w 233640"/>
              <a:gd name="connsiteY6" fmla="*/ 60960 h 69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640" h="699679">
                <a:moveTo>
                  <a:pt x="620" y="60960"/>
                </a:moveTo>
                <a:cubicBezTo>
                  <a:pt x="-9540" y="121920"/>
                  <a:pt x="108316" y="260096"/>
                  <a:pt x="122540" y="365760"/>
                </a:cubicBezTo>
                <a:cubicBezTo>
                  <a:pt x="136764" y="471424"/>
                  <a:pt x="71740" y="666496"/>
                  <a:pt x="85964" y="694944"/>
                </a:cubicBezTo>
                <a:cubicBezTo>
                  <a:pt x="100188" y="723392"/>
                  <a:pt x="183500" y="617728"/>
                  <a:pt x="207884" y="536448"/>
                </a:cubicBezTo>
                <a:cubicBezTo>
                  <a:pt x="232268" y="455168"/>
                  <a:pt x="236332" y="296672"/>
                  <a:pt x="232268" y="207264"/>
                </a:cubicBezTo>
                <a:cubicBezTo>
                  <a:pt x="228204" y="117856"/>
                  <a:pt x="216012" y="20320"/>
                  <a:pt x="183500" y="0"/>
                </a:cubicBezTo>
                <a:cubicBezTo>
                  <a:pt x="150988" y="-20320"/>
                  <a:pt x="10780" y="0"/>
                  <a:pt x="620" y="6096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752600" y="889778"/>
            <a:ext cx="2499461" cy="2416330"/>
          </a:xfrm>
          <a:custGeom>
            <a:avLst/>
            <a:gdLst>
              <a:gd name="connsiteX0" fmla="*/ 1254971 w 2499461"/>
              <a:gd name="connsiteY0" fmla="*/ 2086122 h 2416330"/>
              <a:gd name="connsiteX1" fmla="*/ 633179 w 2499461"/>
              <a:gd name="connsiteY1" fmla="*/ 2305578 h 2416330"/>
              <a:gd name="connsiteX2" fmla="*/ 35771 w 2499461"/>
              <a:gd name="connsiteY2" fmla="*/ 1866666 h 2416330"/>
              <a:gd name="connsiteX3" fmla="*/ 194267 w 2499461"/>
              <a:gd name="connsiteY3" fmla="*/ 1013226 h 2416330"/>
              <a:gd name="connsiteX4" fmla="*/ 1230587 w 2499461"/>
              <a:gd name="connsiteY4" fmla="*/ 257322 h 2416330"/>
              <a:gd name="connsiteX5" fmla="*/ 1413467 w 2499461"/>
              <a:gd name="connsiteY5" fmla="*/ 1290 h 2416330"/>
              <a:gd name="connsiteX6" fmla="*/ 1547579 w 2499461"/>
              <a:gd name="connsiteY6" fmla="*/ 184170 h 2416330"/>
              <a:gd name="connsiteX7" fmla="*/ 1925531 w 2499461"/>
              <a:gd name="connsiteY7" fmla="*/ 720618 h 2416330"/>
              <a:gd name="connsiteX8" fmla="*/ 2461979 w 2499461"/>
              <a:gd name="connsiteY8" fmla="*/ 1464330 h 2416330"/>
              <a:gd name="connsiteX9" fmla="*/ 2388827 w 2499461"/>
              <a:gd name="connsiteY9" fmla="*/ 2171466 h 2416330"/>
              <a:gd name="connsiteX10" fmla="*/ 1864571 w 2499461"/>
              <a:gd name="connsiteY10" fmla="*/ 2415306 h 2416330"/>
              <a:gd name="connsiteX11" fmla="*/ 1254971 w 2499461"/>
              <a:gd name="connsiteY11" fmla="*/ 2086122 h 241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9461" h="2416330">
                <a:moveTo>
                  <a:pt x="1254971" y="2086122"/>
                </a:moveTo>
                <a:cubicBezTo>
                  <a:pt x="1049739" y="2067834"/>
                  <a:pt x="836379" y="2342154"/>
                  <a:pt x="633179" y="2305578"/>
                </a:cubicBezTo>
                <a:cubicBezTo>
                  <a:pt x="429979" y="2269002"/>
                  <a:pt x="108923" y="2082058"/>
                  <a:pt x="35771" y="1866666"/>
                </a:cubicBezTo>
                <a:cubicBezTo>
                  <a:pt x="-37381" y="1651274"/>
                  <a:pt x="-4869" y="1281450"/>
                  <a:pt x="194267" y="1013226"/>
                </a:cubicBezTo>
                <a:cubicBezTo>
                  <a:pt x="393403" y="745002"/>
                  <a:pt x="1027387" y="425978"/>
                  <a:pt x="1230587" y="257322"/>
                </a:cubicBezTo>
                <a:cubicBezTo>
                  <a:pt x="1433787" y="88666"/>
                  <a:pt x="1360635" y="13482"/>
                  <a:pt x="1413467" y="1290"/>
                </a:cubicBezTo>
                <a:cubicBezTo>
                  <a:pt x="1466299" y="-10902"/>
                  <a:pt x="1462235" y="64282"/>
                  <a:pt x="1547579" y="184170"/>
                </a:cubicBezTo>
                <a:cubicBezTo>
                  <a:pt x="1632923" y="304058"/>
                  <a:pt x="1773131" y="507258"/>
                  <a:pt x="1925531" y="720618"/>
                </a:cubicBezTo>
                <a:cubicBezTo>
                  <a:pt x="2077931" y="933978"/>
                  <a:pt x="2384763" y="1222522"/>
                  <a:pt x="2461979" y="1464330"/>
                </a:cubicBezTo>
                <a:cubicBezTo>
                  <a:pt x="2539195" y="1706138"/>
                  <a:pt x="2488395" y="2012970"/>
                  <a:pt x="2388827" y="2171466"/>
                </a:cubicBezTo>
                <a:cubicBezTo>
                  <a:pt x="2289259" y="2329962"/>
                  <a:pt x="2055579" y="2427498"/>
                  <a:pt x="1864571" y="2415306"/>
                </a:cubicBezTo>
                <a:cubicBezTo>
                  <a:pt x="1673563" y="2403114"/>
                  <a:pt x="1460203" y="2104410"/>
                  <a:pt x="1254971" y="208612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86400" y="474198"/>
            <a:ext cx="1708522" cy="3247490"/>
          </a:xfrm>
          <a:custGeom>
            <a:avLst/>
            <a:gdLst>
              <a:gd name="connsiteX0" fmla="*/ 585814 w 1708522"/>
              <a:gd name="connsiteY0" fmla="*/ 3059732 h 3247490"/>
              <a:gd name="connsiteX1" fmla="*/ 524854 w 1708522"/>
              <a:gd name="connsiteY1" fmla="*/ 3010964 h 3247490"/>
              <a:gd name="connsiteX2" fmla="*/ 98134 w 1708522"/>
              <a:gd name="connsiteY2" fmla="*/ 2425748 h 3247490"/>
              <a:gd name="connsiteX3" fmla="*/ 49366 w 1708522"/>
              <a:gd name="connsiteY3" fmla="*/ 1328468 h 3247490"/>
              <a:gd name="connsiteX4" fmla="*/ 695542 w 1708522"/>
              <a:gd name="connsiteY4" fmla="*/ 231188 h 3247490"/>
              <a:gd name="connsiteX5" fmla="*/ 805270 w 1708522"/>
              <a:gd name="connsiteY5" fmla="*/ 23924 h 3247490"/>
              <a:gd name="connsiteX6" fmla="*/ 1183222 w 1708522"/>
              <a:gd name="connsiteY6" fmla="*/ 596948 h 3247490"/>
              <a:gd name="connsiteX7" fmla="*/ 1536790 w 1708522"/>
              <a:gd name="connsiteY7" fmla="*/ 1426004 h 3247490"/>
              <a:gd name="connsiteX8" fmla="*/ 1695286 w 1708522"/>
              <a:gd name="connsiteY8" fmla="*/ 2413556 h 3247490"/>
              <a:gd name="connsiteX9" fmla="*/ 1207606 w 1708522"/>
              <a:gd name="connsiteY9" fmla="*/ 3145076 h 3247490"/>
              <a:gd name="connsiteX10" fmla="*/ 829654 w 1708522"/>
              <a:gd name="connsiteY10" fmla="*/ 3230420 h 3247490"/>
              <a:gd name="connsiteX11" fmla="*/ 585814 w 1708522"/>
              <a:gd name="connsiteY11" fmla="*/ 3059732 h 324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8522" h="3247490">
                <a:moveTo>
                  <a:pt x="585814" y="3059732"/>
                </a:moveTo>
                <a:cubicBezTo>
                  <a:pt x="535014" y="3023156"/>
                  <a:pt x="606134" y="3116628"/>
                  <a:pt x="524854" y="3010964"/>
                </a:cubicBezTo>
                <a:cubicBezTo>
                  <a:pt x="443574" y="2905300"/>
                  <a:pt x="177382" y="2706164"/>
                  <a:pt x="98134" y="2425748"/>
                </a:cubicBezTo>
                <a:cubicBezTo>
                  <a:pt x="18886" y="2145332"/>
                  <a:pt x="-50202" y="1694228"/>
                  <a:pt x="49366" y="1328468"/>
                </a:cubicBezTo>
                <a:cubicBezTo>
                  <a:pt x="148934" y="962708"/>
                  <a:pt x="569558" y="448612"/>
                  <a:pt x="695542" y="231188"/>
                </a:cubicBezTo>
                <a:cubicBezTo>
                  <a:pt x="821526" y="13764"/>
                  <a:pt x="723990" y="-37036"/>
                  <a:pt x="805270" y="23924"/>
                </a:cubicBezTo>
                <a:cubicBezTo>
                  <a:pt x="886550" y="84884"/>
                  <a:pt x="1061302" y="363268"/>
                  <a:pt x="1183222" y="596948"/>
                </a:cubicBezTo>
                <a:cubicBezTo>
                  <a:pt x="1305142" y="830628"/>
                  <a:pt x="1451446" y="1123236"/>
                  <a:pt x="1536790" y="1426004"/>
                </a:cubicBezTo>
                <a:cubicBezTo>
                  <a:pt x="1622134" y="1728772"/>
                  <a:pt x="1750150" y="2127044"/>
                  <a:pt x="1695286" y="2413556"/>
                </a:cubicBezTo>
                <a:cubicBezTo>
                  <a:pt x="1640422" y="2700068"/>
                  <a:pt x="1351878" y="3008932"/>
                  <a:pt x="1207606" y="3145076"/>
                </a:cubicBezTo>
                <a:cubicBezTo>
                  <a:pt x="1063334" y="3281220"/>
                  <a:pt x="937350" y="3248708"/>
                  <a:pt x="829654" y="3230420"/>
                </a:cubicBezTo>
                <a:cubicBezTo>
                  <a:pt x="721958" y="3212132"/>
                  <a:pt x="636614" y="3096308"/>
                  <a:pt x="585814" y="305973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291072" y="451104"/>
            <a:ext cx="240231" cy="3271991"/>
          </a:xfrm>
          <a:custGeom>
            <a:avLst/>
            <a:gdLst>
              <a:gd name="connsiteX0" fmla="*/ 109728 w 240231"/>
              <a:gd name="connsiteY0" fmla="*/ 3255264 h 3271991"/>
              <a:gd name="connsiteX1" fmla="*/ 182880 w 240231"/>
              <a:gd name="connsiteY1" fmla="*/ 3121152 h 3271991"/>
              <a:gd name="connsiteX2" fmla="*/ 231648 w 240231"/>
              <a:gd name="connsiteY2" fmla="*/ 2157984 h 3271991"/>
              <a:gd name="connsiteX3" fmla="*/ 0 w 240231"/>
              <a:gd name="connsiteY3" fmla="*/ 0 h 327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231" h="3271991">
                <a:moveTo>
                  <a:pt x="109728" y="3255264"/>
                </a:moveTo>
                <a:cubicBezTo>
                  <a:pt x="136144" y="3279648"/>
                  <a:pt x="162560" y="3304032"/>
                  <a:pt x="182880" y="3121152"/>
                </a:cubicBezTo>
                <a:cubicBezTo>
                  <a:pt x="203200" y="2938272"/>
                  <a:pt x="262128" y="2678176"/>
                  <a:pt x="231648" y="2157984"/>
                </a:cubicBezTo>
                <a:cubicBezTo>
                  <a:pt x="201168" y="1637792"/>
                  <a:pt x="100584" y="818896"/>
                  <a:pt x="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473952" y="2670048"/>
            <a:ext cx="731520" cy="670560"/>
          </a:xfrm>
          <a:custGeom>
            <a:avLst/>
            <a:gdLst>
              <a:gd name="connsiteX0" fmla="*/ 0 w 731520"/>
              <a:gd name="connsiteY0" fmla="*/ 670560 h 670560"/>
              <a:gd name="connsiteX1" fmla="*/ 353568 w 731520"/>
              <a:gd name="connsiteY1" fmla="*/ 451104 h 670560"/>
              <a:gd name="connsiteX2" fmla="*/ 731520 w 731520"/>
              <a:gd name="connsiteY2" fmla="*/ 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1520" h="670560">
                <a:moveTo>
                  <a:pt x="0" y="670560"/>
                </a:moveTo>
                <a:cubicBezTo>
                  <a:pt x="115824" y="616712"/>
                  <a:pt x="231648" y="562864"/>
                  <a:pt x="353568" y="451104"/>
                </a:cubicBezTo>
                <a:cubicBezTo>
                  <a:pt x="475488" y="339344"/>
                  <a:pt x="603504" y="169672"/>
                  <a:pt x="73152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547360" y="2706624"/>
            <a:ext cx="999744" cy="377952"/>
          </a:xfrm>
          <a:custGeom>
            <a:avLst/>
            <a:gdLst>
              <a:gd name="connsiteX0" fmla="*/ 999744 w 999744"/>
              <a:gd name="connsiteY0" fmla="*/ 377952 h 377952"/>
              <a:gd name="connsiteX1" fmla="*/ 329184 w 999744"/>
              <a:gd name="connsiteY1" fmla="*/ 170688 h 377952"/>
              <a:gd name="connsiteX2" fmla="*/ 0 w 999744"/>
              <a:gd name="connsiteY2" fmla="*/ 0 h 37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9744" h="377952">
                <a:moveTo>
                  <a:pt x="999744" y="377952"/>
                </a:moveTo>
                <a:cubicBezTo>
                  <a:pt x="747776" y="305816"/>
                  <a:pt x="495808" y="233680"/>
                  <a:pt x="329184" y="170688"/>
                </a:cubicBezTo>
                <a:cubicBezTo>
                  <a:pt x="162560" y="107696"/>
                  <a:pt x="81280" y="53848"/>
                  <a:pt x="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559296" y="2072640"/>
            <a:ext cx="499872" cy="731520"/>
          </a:xfrm>
          <a:custGeom>
            <a:avLst/>
            <a:gdLst>
              <a:gd name="connsiteX0" fmla="*/ 0 w 499872"/>
              <a:gd name="connsiteY0" fmla="*/ 731520 h 731520"/>
              <a:gd name="connsiteX1" fmla="*/ 390144 w 499872"/>
              <a:gd name="connsiteY1" fmla="*/ 353568 h 731520"/>
              <a:gd name="connsiteX2" fmla="*/ 499872 w 499872"/>
              <a:gd name="connsiteY2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9872" h="731520">
                <a:moveTo>
                  <a:pt x="0" y="731520"/>
                </a:moveTo>
                <a:cubicBezTo>
                  <a:pt x="153416" y="603504"/>
                  <a:pt x="306832" y="475488"/>
                  <a:pt x="390144" y="353568"/>
                </a:cubicBezTo>
                <a:cubicBezTo>
                  <a:pt x="473456" y="231648"/>
                  <a:pt x="486664" y="115824"/>
                  <a:pt x="499872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498592" y="2231136"/>
            <a:ext cx="1011936" cy="316799"/>
          </a:xfrm>
          <a:custGeom>
            <a:avLst/>
            <a:gdLst>
              <a:gd name="connsiteX0" fmla="*/ 1011936 w 1011936"/>
              <a:gd name="connsiteY0" fmla="*/ 304800 h 316799"/>
              <a:gd name="connsiteX1" fmla="*/ 512064 w 1011936"/>
              <a:gd name="connsiteY1" fmla="*/ 280416 h 316799"/>
              <a:gd name="connsiteX2" fmla="*/ 0 w 1011936"/>
              <a:gd name="connsiteY2" fmla="*/ 0 h 31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936" h="316799">
                <a:moveTo>
                  <a:pt x="1011936" y="304800"/>
                </a:moveTo>
                <a:cubicBezTo>
                  <a:pt x="846328" y="318008"/>
                  <a:pt x="680720" y="331216"/>
                  <a:pt x="512064" y="280416"/>
                </a:cubicBezTo>
                <a:cubicBezTo>
                  <a:pt x="343408" y="229616"/>
                  <a:pt x="171704" y="114808"/>
                  <a:pt x="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486144" y="1633728"/>
            <a:ext cx="451104" cy="633984"/>
          </a:xfrm>
          <a:custGeom>
            <a:avLst/>
            <a:gdLst>
              <a:gd name="connsiteX0" fmla="*/ 0 w 451104"/>
              <a:gd name="connsiteY0" fmla="*/ 633984 h 633984"/>
              <a:gd name="connsiteX1" fmla="*/ 280416 w 451104"/>
              <a:gd name="connsiteY1" fmla="*/ 512064 h 633984"/>
              <a:gd name="connsiteX2" fmla="*/ 451104 w 451104"/>
              <a:gd name="connsiteY2" fmla="*/ 0 h 63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1104" h="633984">
                <a:moveTo>
                  <a:pt x="0" y="633984"/>
                </a:moveTo>
                <a:cubicBezTo>
                  <a:pt x="102616" y="625856"/>
                  <a:pt x="205232" y="617728"/>
                  <a:pt x="280416" y="512064"/>
                </a:cubicBezTo>
                <a:cubicBezTo>
                  <a:pt x="355600" y="406400"/>
                  <a:pt x="403352" y="203200"/>
                  <a:pt x="451104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547360" y="1780032"/>
            <a:ext cx="926592" cy="325059"/>
          </a:xfrm>
          <a:custGeom>
            <a:avLst/>
            <a:gdLst>
              <a:gd name="connsiteX0" fmla="*/ 926592 w 926592"/>
              <a:gd name="connsiteY0" fmla="*/ 304800 h 325059"/>
              <a:gd name="connsiteX1" fmla="*/ 475488 w 926592"/>
              <a:gd name="connsiteY1" fmla="*/ 292608 h 325059"/>
              <a:gd name="connsiteX2" fmla="*/ 0 w 926592"/>
              <a:gd name="connsiteY2" fmla="*/ 0 h 32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6592" h="325059">
                <a:moveTo>
                  <a:pt x="926592" y="304800"/>
                </a:moveTo>
                <a:cubicBezTo>
                  <a:pt x="778256" y="324104"/>
                  <a:pt x="629920" y="343408"/>
                  <a:pt x="475488" y="292608"/>
                </a:cubicBezTo>
                <a:cubicBezTo>
                  <a:pt x="321056" y="241808"/>
                  <a:pt x="160528" y="120904"/>
                  <a:pt x="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449568" y="1353312"/>
            <a:ext cx="329184" cy="451104"/>
          </a:xfrm>
          <a:custGeom>
            <a:avLst/>
            <a:gdLst>
              <a:gd name="connsiteX0" fmla="*/ 0 w 329184"/>
              <a:gd name="connsiteY0" fmla="*/ 451104 h 451104"/>
              <a:gd name="connsiteX1" fmla="*/ 219456 w 329184"/>
              <a:gd name="connsiteY1" fmla="*/ 292608 h 451104"/>
              <a:gd name="connsiteX2" fmla="*/ 329184 w 329184"/>
              <a:gd name="connsiteY2" fmla="*/ 0 h 45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184" h="451104">
                <a:moveTo>
                  <a:pt x="0" y="451104"/>
                </a:moveTo>
                <a:cubicBezTo>
                  <a:pt x="82296" y="409448"/>
                  <a:pt x="164592" y="367792"/>
                  <a:pt x="219456" y="292608"/>
                </a:cubicBezTo>
                <a:cubicBezTo>
                  <a:pt x="274320" y="217424"/>
                  <a:pt x="301752" y="108712"/>
                  <a:pt x="329184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766816" y="1365504"/>
            <a:ext cx="658368" cy="260555"/>
          </a:xfrm>
          <a:custGeom>
            <a:avLst/>
            <a:gdLst>
              <a:gd name="connsiteX0" fmla="*/ 658368 w 658368"/>
              <a:gd name="connsiteY0" fmla="*/ 219456 h 260555"/>
              <a:gd name="connsiteX1" fmla="*/ 292608 w 658368"/>
              <a:gd name="connsiteY1" fmla="*/ 243840 h 260555"/>
              <a:gd name="connsiteX2" fmla="*/ 0 w 658368"/>
              <a:gd name="connsiteY2" fmla="*/ 0 h 26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8368" h="260555">
                <a:moveTo>
                  <a:pt x="658368" y="219456"/>
                </a:moveTo>
                <a:cubicBezTo>
                  <a:pt x="530352" y="249936"/>
                  <a:pt x="402336" y="280416"/>
                  <a:pt x="292608" y="243840"/>
                </a:cubicBezTo>
                <a:cubicBezTo>
                  <a:pt x="182880" y="207264"/>
                  <a:pt x="91440" y="103632"/>
                  <a:pt x="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400800" y="999744"/>
            <a:ext cx="227207" cy="377952"/>
          </a:xfrm>
          <a:custGeom>
            <a:avLst/>
            <a:gdLst>
              <a:gd name="connsiteX0" fmla="*/ 0 w 227207"/>
              <a:gd name="connsiteY0" fmla="*/ 377952 h 377952"/>
              <a:gd name="connsiteX1" fmla="*/ 207264 w 227207"/>
              <a:gd name="connsiteY1" fmla="*/ 158496 h 377952"/>
              <a:gd name="connsiteX2" fmla="*/ 207264 w 227207"/>
              <a:gd name="connsiteY2" fmla="*/ 0 h 37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207" h="377952">
                <a:moveTo>
                  <a:pt x="0" y="377952"/>
                </a:moveTo>
                <a:cubicBezTo>
                  <a:pt x="86360" y="299720"/>
                  <a:pt x="172720" y="221488"/>
                  <a:pt x="207264" y="158496"/>
                </a:cubicBezTo>
                <a:cubicBezTo>
                  <a:pt x="241808" y="95504"/>
                  <a:pt x="224536" y="47752"/>
                  <a:pt x="207264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925312" y="1085088"/>
            <a:ext cx="475488" cy="219456"/>
          </a:xfrm>
          <a:custGeom>
            <a:avLst/>
            <a:gdLst>
              <a:gd name="connsiteX0" fmla="*/ 475488 w 475488"/>
              <a:gd name="connsiteY0" fmla="*/ 219456 h 219456"/>
              <a:gd name="connsiteX1" fmla="*/ 195072 w 475488"/>
              <a:gd name="connsiteY1" fmla="*/ 182880 h 219456"/>
              <a:gd name="connsiteX2" fmla="*/ 0 w 475488"/>
              <a:gd name="connsiteY2" fmla="*/ 0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5488" h="219456">
                <a:moveTo>
                  <a:pt x="475488" y="219456"/>
                </a:moveTo>
                <a:cubicBezTo>
                  <a:pt x="374904" y="219456"/>
                  <a:pt x="274320" y="219456"/>
                  <a:pt x="195072" y="182880"/>
                </a:cubicBezTo>
                <a:cubicBezTo>
                  <a:pt x="115824" y="146304"/>
                  <a:pt x="57912" y="73152"/>
                  <a:pt x="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339840" y="829056"/>
            <a:ext cx="158496" cy="121920"/>
          </a:xfrm>
          <a:custGeom>
            <a:avLst/>
            <a:gdLst>
              <a:gd name="connsiteX0" fmla="*/ 0 w 158496"/>
              <a:gd name="connsiteY0" fmla="*/ 121920 h 121920"/>
              <a:gd name="connsiteX1" fmla="*/ 158496 w 158496"/>
              <a:gd name="connsiteY1" fmla="*/ 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496" h="121920">
                <a:moveTo>
                  <a:pt x="0" y="121920"/>
                </a:moveTo>
                <a:lnTo>
                  <a:pt x="158496" y="0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011424" y="877824"/>
            <a:ext cx="275253" cy="2097024"/>
          </a:xfrm>
          <a:custGeom>
            <a:avLst/>
            <a:gdLst>
              <a:gd name="connsiteX0" fmla="*/ 0 w 275253"/>
              <a:gd name="connsiteY0" fmla="*/ 2097024 h 2097024"/>
              <a:gd name="connsiteX1" fmla="*/ 268224 w 275253"/>
              <a:gd name="connsiteY1" fmla="*/ 1353312 h 2097024"/>
              <a:gd name="connsiteX2" fmla="*/ 170688 w 275253"/>
              <a:gd name="connsiteY2" fmla="*/ 0 h 209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253" h="2097024">
                <a:moveTo>
                  <a:pt x="0" y="2097024"/>
                </a:moveTo>
                <a:cubicBezTo>
                  <a:pt x="119888" y="1899920"/>
                  <a:pt x="239776" y="1702816"/>
                  <a:pt x="268224" y="1353312"/>
                </a:cubicBezTo>
                <a:cubicBezTo>
                  <a:pt x="296672" y="1003808"/>
                  <a:pt x="233680" y="501904"/>
                  <a:pt x="170688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194304" y="2511552"/>
            <a:ext cx="1060704" cy="263598"/>
          </a:xfrm>
          <a:custGeom>
            <a:avLst/>
            <a:gdLst>
              <a:gd name="connsiteX0" fmla="*/ 0 w 1060704"/>
              <a:gd name="connsiteY0" fmla="*/ 170688 h 263598"/>
              <a:gd name="connsiteX1" fmla="*/ 438912 w 1060704"/>
              <a:gd name="connsiteY1" fmla="*/ 256032 h 263598"/>
              <a:gd name="connsiteX2" fmla="*/ 1060704 w 1060704"/>
              <a:gd name="connsiteY2" fmla="*/ 0 h 263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704" h="263598">
                <a:moveTo>
                  <a:pt x="0" y="170688"/>
                </a:moveTo>
                <a:cubicBezTo>
                  <a:pt x="131064" y="227584"/>
                  <a:pt x="262128" y="284480"/>
                  <a:pt x="438912" y="256032"/>
                </a:cubicBezTo>
                <a:cubicBezTo>
                  <a:pt x="615696" y="227584"/>
                  <a:pt x="838200" y="113792"/>
                  <a:pt x="1060704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889760" y="1999488"/>
            <a:ext cx="1341120" cy="512050"/>
          </a:xfrm>
          <a:custGeom>
            <a:avLst/>
            <a:gdLst>
              <a:gd name="connsiteX0" fmla="*/ 1341120 w 1341120"/>
              <a:gd name="connsiteY0" fmla="*/ 475488 h 512050"/>
              <a:gd name="connsiteX1" fmla="*/ 597408 w 1341120"/>
              <a:gd name="connsiteY1" fmla="*/ 463296 h 512050"/>
              <a:gd name="connsiteX2" fmla="*/ 0 w 1341120"/>
              <a:gd name="connsiteY2" fmla="*/ 0 h 51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1120" h="512050">
                <a:moveTo>
                  <a:pt x="1341120" y="475488"/>
                </a:moveTo>
                <a:cubicBezTo>
                  <a:pt x="1081024" y="509016"/>
                  <a:pt x="820928" y="542544"/>
                  <a:pt x="597408" y="463296"/>
                </a:cubicBezTo>
                <a:cubicBezTo>
                  <a:pt x="373888" y="384048"/>
                  <a:pt x="186944" y="192024"/>
                  <a:pt x="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255264" y="1938528"/>
            <a:ext cx="658368" cy="382482"/>
          </a:xfrm>
          <a:custGeom>
            <a:avLst/>
            <a:gdLst>
              <a:gd name="connsiteX0" fmla="*/ 0 w 658368"/>
              <a:gd name="connsiteY0" fmla="*/ 377952 h 382482"/>
              <a:gd name="connsiteX1" fmla="*/ 402336 w 658368"/>
              <a:gd name="connsiteY1" fmla="*/ 329184 h 382482"/>
              <a:gd name="connsiteX2" fmla="*/ 658368 w 658368"/>
              <a:gd name="connsiteY2" fmla="*/ 0 h 38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8368" h="382482">
                <a:moveTo>
                  <a:pt x="0" y="377952"/>
                </a:moveTo>
                <a:cubicBezTo>
                  <a:pt x="146304" y="385064"/>
                  <a:pt x="292608" y="392176"/>
                  <a:pt x="402336" y="329184"/>
                </a:cubicBezTo>
                <a:cubicBezTo>
                  <a:pt x="512064" y="266192"/>
                  <a:pt x="585216" y="133096"/>
                  <a:pt x="658368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218944" y="1658112"/>
            <a:ext cx="1060704" cy="463296"/>
          </a:xfrm>
          <a:custGeom>
            <a:avLst/>
            <a:gdLst>
              <a:gd name="connsiteX0" fmla="*/ 1060704 w 1060704"/>
              <a:gd name="connsiteY0" fmla="*/ 438912 h 463296"/>
              <a:gd name="connsiteX1" fmla="*/ 621792 w 1060704"/>
              <a:gd name="connsiteY1" fmla="*/ 414528 h 463296"/>
              <a:gd name="connsiteX2" fmla="*/ 0 w 1060704"/>
              <a:gd name="connsiteY2" fmla="*/ 0 h 4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0704" h="463296">
                <a:moveTo>
                  <a:pt x="1060704" y="438912"/>
                </a:moveTo>
                <a:cubicBezTo>
                  <a:pt x="929640" y="463296"/>
                  <a:pt x="798576" y="487680"/>
                  <a:pt x="621792" y="414528"/>
                </a:cubicBezTo>
                <a:cubicBezTo>
                  <a:pt x="445008" y="341376"/>
                  <a:pt x="222504" y="170688"/>
                  <a:pt x="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316224" y="1706880"/>
            <a:ext cx="390144" cy="146304"/>
          </a:xfrm>
          <a:custGeom>
            <a:avLst/>
            <a:gdLst>
              <a:gd name="connsiteX0" fmla="*/ 0 w 390144"/>
              <a:gd name="connsiteY0" fmla="*/ 146304 h 146304"/>
              <a:gd name="connsiteX1" fmla="*/ 231648 w 390144"/>
              <a:gd name="connsiteY1" fmla="*/ 121920 h 146304"/>
              <a:gd name="connsiteX2" fmla="*/ 390144 w 390144"/>
              <a:gd name="connsiteY2" fmla="*/ 0 h 14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144" h="146304">
                <a:moveTo>
                  <a:pt x="0" y="146304"/>
                </a:moveTo>
                <a:cubicBezTo>
                  <a:pt x="83312" y="146304"/>
                  <a:pt x="166624" y="146304"/>
                  <a:pt x="231648" y="121920"/>
                </a:cubicBezTo>
                <a:cubicBezTo>
                  <a:pt x="296672" y="97536"/>
                  <a:pt x="343408" y="48768"/>
                  <a:pt x="390144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682240" y="1365504"/>
            <a:ext cx="573024" cy="207264"/>
          </a:xfrm>
          <a:custGeom>
            <a:avLst/>
            <a:gdLst>
              <a:gd name="connsiteX0" fmla="*/ 573024 w 573024"/>
              <a:gd name="connsiteY0" fmla="*/ 207264 h 207264"/>
              <a:gd name="connsiteX1" fmla="*/ 243840 w 573024"/>
              <a:gd name="connsiteY1" fmla="*/ 158496 h 207264"/>
              <a:gd name="connsiteX2" fmla="*/ 0 w 573024"/>
              <a:gd name="connsiteY2" fmla="*/ 0 h 20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024" h="207264">
                <a:moveTo>
                  <a:pt x="573024" y="207264"/>
                </a:moveTo>
                <a:cubicBezTo>
                  <a:pt x="456184" y="200152"/>
                  <a:pt x="339344" y="193040"/>
                  <a:pt x="243840" y="158496"/>
                </a:cubicBezTo>
                <a:cubicBezTo>
                  <a:pt x="148336" y="123952"/>
                  <a:pt x="74168" y="61976"/>
                  <a:pt x="0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5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thống kê học truc tuyen nam tuan 10\tuan 13\Photos\20211218_2357326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8" t="555" r="11701" b="-555"/>
          <a:stretch/>
        </p:blipFill>
        <p:spPr bwMode="auto">
          <a:xfrm rot="5400000">
            <a:off x="2940189" y="-1816239"/>
            <a:ext cx="3314700" cy="919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5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60222" y="955753"/>
            <a:ext cx="2881682" cy="2212212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84517" y="1339165"/>
            <a:ext cx="2034235" cy="3061385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98422" y="1232794"/>
            <a:ext cx="381000" cy="3510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065222" y="1243902"/>
            <a:ext cx="381000" cy="3510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60322" y="2417550"/>
            <a:ext cx="381000" cy="3510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4017" y="1583876"/>
            <a:ext cx="381000" cy="3510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18752" y="2147469"/>
            <a:ext cx="381000" cy="3510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66318" y="949657"/>
            <a:ext cx="2881682" cy="2212212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2AEC2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90613" y="1333069"/>
            <a:ext cx="2034235" cy="3061385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04518" y="1226698"/>
            <a:ext cx="381000" cy="35108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071318" y="1237806"/>
            <a:ext cx="381000" cy="35108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66418" y="2411454"/>
            <a:ext cx="381000" cy="35108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0113" y="1577780"/>
            <a:ext cx="381000" cy="35108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24848" y="2141373"/>
            <a:ext cx="381000" cy="35108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211628" y="949657"/>
            <a:ext cx="2427172" cy="2212212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2AEC2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408097" y="1387485"/>
            <a:ext cx="2034235" cy="3061385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498140" y="2913888"/>
            <a:ext cx="12192" cy="316992"/>
          </a:xfrm>
          <a:custGeom>
            <a:avLst/>
            <a:gdLst>
              <a:gd name="connsiteX0" fmla="*/ 0 w 12192"/>
              <a:gd name="connsiteY0" fmla="*/ 0 h 316992"/>
              <a:gd name="connsiteX1" fmla="*/ 12192 w 12192"/>
              <a:gd name="connsiteY1" fmla="*/ 316992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92" h="316992">
                <a:moveTo>
                  <a:pt x="0" y="0"/>
                </a:moveTo>
                <a:lnTo>
                  <a:pt x="12192" y="316992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452133" y="3193131"/>
            <a:ext cx="155315" cy="320452"/>
          </a:xfrm>
          <a:custGeom>
            <a:avLst/>
            <a:gdLst>
              <a:gd name="connsiteX0" fmla="*/ 135856 w 310631"/>
              <a:gd name="connsiteY0" fmla="*/ 1174 h 457825"/>
              <a:gd name="connsiteX1" fmla="*/ 50512 w 310631"/>
              <a:gd name="connsiteY1" fmla="*/ 25558 h 457825"/>
              <a:gd name="connsiteX2" fmla="*/ 1744 w 310631"/>
              <a:gd name="connsiteY2" fmla="*/ 135286 h 457825"/>
              <a:gd name="connsiteX3" fmla="*/ 111472 w 310631"/>
              <a:gd name="connsiteY3" fmla="*/ 342550 h 457825"/>
              <a:gd name="connsiteX4" fmla="*/ 62704 w 310631"/>
              <a:gd name="connsiteY4" fmla="*/ 452278 h 457825"/>
              <a:gd name="connsiteX5" fmla="*/ 245584 w 310631"/>
              <a:gd name="connsiteY5" fmla="*/ 415702 h 457825"/>
              <a:gd name="connsiteX6" fmla="*/ 306544 w 310631"/>
              <a:gd name="connsiteY6" fmla="*/ 196246 h 457825"/>
              <a:gd name="connsiteX7" fmla="*/ 282160 w 310631"/>
              <a:gd name="connsiteY7" fmla="*/ 49942 h 457825"/>
              <a:gd name="connsiteX8" fmla="*/ 135856 w 310631"/>
              <a:gd name="connsiteY8" fmla="*/ 1174 h 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631" h="457825">
                <a:moveTo>
                  <a:pt x="135856" y="1174"/>
                </a:moveTo>
                <a:cubicBezTo>
                  <a:pt x="97248" y="-2890"/>
                  <a:pt x="72864" y="3206"/>
                  <a:pt x="50512" y="25558"/>
                </a:cubicBezTo>
                <a:cubicBezTo>
                  <a:pt x="28160" y="47910"/>
                  <a:pt x="-8416" y="82454"/>
                  <a:pt x="1744" y="135286"/>
                </a:cubicBezTo>
                <a:cubicBezTo>
                  <a:pt x="11904" y="188118"/>
                  <a:pt x="101312" y="289718"/>
                  <a:pt x="111472" y="342550"/>
                </a:cubicBezTo>
                <a:cubicBezTo>
                  <a:pt x="121632" y="395382"/>
                  <a:pt x="40352" y="440086"/>
                  <a:pt x="62704" y="452278"/>
                </a:cubicBezTo>
                <a:cubicBezTo>
                  <a:pt x="85056" y="464470"/>
                  <a:pt x="204944" y="458374"/>
                  <a:pt x="245584" y="415702"/>
                </a:cubicBezTo>
                <a:cubicBezTo>
                  <a:pt x="286224" y="373030"/>
                  <a:pt x="300448" y="257206"/>
                  <a:pt x="306544" y="196246"/>
                </a:cubicBezTo>
                <a:cubicBezTo>
                  <a:pt x="312640" y="135286"/>
                  <a:pt x="316704" y="78390"/>
                  <a:pt x="282160" y="49942"/>
                </a:cubicBezTo>
                <a:cubicBezTo>
                  <a:pt x="247616" y="21494"/>
                  <a:pt x="174464" y="5238"/>
                  <a:pt x="135856" y="1174"/>
                </a:cubicBezTo>
                <a:close/>
              </a:path>
            </a:pathLst>
          </a:cu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095835" y="2906062"/>
            <a:ext cx="12192" cy="316992"/>
          </a:xfrm>
          <a:custGeom>
            <a:avLst/>
            <a:gdLst>
              <a:gd name="connsiteX0" fmla="*/ 0 w 12192"/>
              <a:gd name="connsiteY0" fmla="*/ 0 h 316992"/>
              <a:gd name="connsiteX1" fmla="*/ 12192 w 12192"/>
              <a:gd name="connsiteY1" fmla="*/ 316992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92" h="316992">
                <a:moveTo>
                  <a:pt x="0" y="0"/>
                </a:moveTo>
                <a:lnTo>
                  <a:pt x="12192" y="316992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049828" y="3185305"/>
            <a:ext cx="155315" cy="320452"/>
          </a:xfrm>
          <a:custGeom>
            <a:avLst/>
            <a:gdLst>
              <a:gd name="connsiteX0" fmla="*/ 135856 w 310631"/>
              <a:gd name="connsiteY0" fmla="*/ 1174 h 457825"/>
              <a:gd name="connsiteX1" fmla="*/ 50512 w 310631"/>
              <a:gd name="connsiteY1" fmla="*/ 25558 h 457825"/>
              <a:gd name="connsiteX2" fmla="*/ 1744 w 310631"/>
              <a:gd name="connsiteY2" fmla="*/ 135286 h 457825"/>
              <a:gd name="connsiteX3" fmla="*/ 111472 w 310631"/>
              <a:gd name="connsiteY3" fmla="*/ 342550 h 457825"/>
              <a:gd name="connsiteX4" fmla="*/ 62704 w 310631"/>
              <a:gd name="connsiteY4" fmla="*/ 452278 h 457825"/>
              <a:gd name="connsiteX5" fmla="*/ 245584 w 310631"/>
              <a:gd name="connsiteY5" fmla="*/ 415702 h 457825"/>
              <a:gd name="connsiteX6" fmla="*/ 306544 w 310631"/>
              <a:gd name="connsiteY6" fmla="*/ 196246 h 457825"/>
              <a:gd name="connsiteX7" fmla="*/ 282160 w 310631"/>
              <a:gd name="connsiteY7" fmla="*/ 49942 h 457825"/>
              <a:gd name="connsiteX8" fmla="*/ 135856 w 310631"/>
              <a:gd name="connsiteY8" fmla="*/ 1174 h 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631" h="457825">
                <a:moveTo>
                  <a:pt x="135856" y="1174"/>
                </a:moveTo>
                <a:cubicBezTo>
                  <a:pt x="97248" y="-2890"/>
                  <a:pt x="72864" y="3206"/>
                  <a:pt x="50512" y="25558"/>
                </a:cubicBezTo>
                <a:cubicBezTo>
                  <a:pt x="28160" y="47910"/>
                  <a:pt x="-8416" y="82454"/>
                  <a:pt x="1744" y="135286"/>
                </a:cubicBezTo>
                <a:cubicBezTo>
                  <a:pt x="11904" y="188118"/>
                  <a:pt x="101312" y="289718"/>
                  <a:pt x="111472" y="342550"/>
                </a:cubicBezTo>
                <a:cubicBezTo>
                  <a:pt x="121632" y="395382"/>
                  <a:pt x="40352" y="440086"/>
                  <a:pt x="62704" y="452278"/>
                </a:cubicBezTo>
                <a:cubicBezTo>
                  <a:pt x="85056" y="464470"/>
                  <a:pt x="204944" y="458374"/>
                  <a:pt x="245584" y="415702"/>
                </a:cubicBezTo>
                <a:cubicBezTo>
                  <a:pt x="286224" y="373030"/>
                  <a:pt x="300448" y="257206"/>
                  <a:pt x="306544" y="196246"/>
                </a:cubicBezTo>
                <a:cubicBezTo>
                  <a:pt x="312640" y="135286"/>
                  <a:pt x="316704" y="78390"/>
                  <a:pt x="282160" y="49942"/>
                </a:cubicBezTo>
                <a:cubicBezTo>
                  <a:pt x="247616" y="21494"/>
                  <a:pt x="174464" y="5238"/>
                  <a:pt x="135856" y="1174"/>
                </a:cubicBezTo>
                <a:close/>
              </a:path>
            </a:pathLst>
          </a:cu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478681" y="2219308"/>
            <a:ext cx="12192" cy="316992"/>
          </a:xfrm>
          <a:custGeom>
            <a:avLst/>
            <a:gdLst>
              <a:gd name="connsiteX0" fmla="*/ 0 w 12192"/>
              <a:gd name="connsiteY0" fmla="*/ 0 h 316992"/>
              <a:gd name="connsiteX1" fmla="*/ 12192 w 12192"/>
              <a:gd name="connsiteY1" fmla="*/ 316992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92" h="316992">
                <a:moveTo>
                  <a:pt x="0" y="0"/>
                </a:moveTo>
                <a:lnTo>
                  <a:pt x="12192" y="316992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432674" y="2498551"/>
            <a:ext cx="155315" cy="320452"/>
          </a:xfrm>
          <a:custGeom>
            <a:avLst/>
            <a:gdLst>
              <a:gd name="connsiteX0" fmla="*/ 135856 w 310631"/>
              <a:gd name="connsiteY0" fmla="*/ 1174 h 457825"/>
              <a:gd name="connsiteX1" fmla="*/ 50512 w 310631"/>
              <a:gd name="connsiteY1" fmla="*/ 25558 h 457825"/>
              <a:gd name="connsiteX2" fmla="*/ 1744 w 310631"/>
              <a:gd name="connsiteY2" fmla="*/ 135286 h 457825"/>
              <a:gd name="connsiteX3" fmla="*/ 111472 w 310631"/>
              <a:gd name="connsiteY3" fmla="*/ 342550 h 457825"/>
              <a:gd name="connsiteX4" fmla="*/ 62704 w 310631"/>
              <a:gd name="connsiteY4" fmla="*/ 452278 h 457825"/>
              <a:gd name="connsiteX5" fmla="*/ 245584 w 310631"/>
              <a:gd name="connsiteY5" fmla="*/ 415702 h 457825"/>
              <a:gd name="connsiteX6" fmla="*/ 306544 w 310631"/>
              <a:gd name="connsiteY6" fmla="*/ 196246 h 457825"/>
              <a:gd name="connsiteX7" fmla="*/ 282160 w 310631"/>
              <a:gd name="connsiteY7" fmla="*/ 49942 h 457825"/>
              <a:gd name="connsiteX8" fmla="*/ 135856 w 310631"/>
              <a:gd name="connsiteY8" fmla="*/ 1174 h 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631" h="457825">
                <a:moveTo>
                  <a:pt x="135856" y="1174"/>
                </a:moveTo>
                <a:cubicBezTo>
                  <a:pt x="97248" y="-2890"/>
                  <a:pt x="72864" y="3206"/>
                  <a:pt x="50512" y="25558"/>
                </a:cubicBezTo>
                <a:cubicBezTo>
                  <a:pt x="28160" y="47910"/>
                  <a:pt x="-8416" y="82454"/>
                  <a:pt x="1744" y="135286"/>
                </a:cubicBezTo>
                <a:cubicBezTo>
                  <a:pt x="11904" y="188118"/>
                  <a:pt x="101312" y="289718"/>
                  <a:pt x="111472" y="342550"/>
                </a:cubicBezTo>
                <a:cubicBezTo>
                  <a:pt x="121632" y="395382"/>
                  <a:pt x="40352" y="440086"/>
                  <a:pt x="62704" y="452278"/>
                </a:cubicBezTo>
                <a:cubicBezTo>
                  <a:pt x="85056" y="464470"/>
                  <a:pt x="204944" y="458374"/>
                  <a:pt x="245584" y="415702"/>
                </a:cubicBezTo>
                <a:cubicBezTo>
                  <a:pt x="286224" y="373030"/>
                  <a:pt x="300448" y="257206"/>
                  <a:pt x="306544" y="196246"/>
                </a:cubicBezTo>
                <a:cubicBezTo>
                  <a:pt x="312640" y="135286"/>
                  <a:pt x="316704" y="78390"/>
                  <a:pt x="282160" y="49942"/>
                </a:cubicBezTo>
                <a:cubicBezTo>
                  <a:pt x="247616" y="21494"/>
                  <a:pt x="174464" y="5238"/>
                  <a:pt x="135856" y="1174"/>
                </a:cubicBezTo>
                <a:close/>
              </a:path>
            </a:pathLst>
          </a:cu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940520" y="1073817"/>
            <a:ext cx="12192" cy="316992"/>
          </a:xfrm>
          <a:custGeom>
            <a:avLst/>
            <a:gdLst>
              <a:gd name="connsiteX0" fmla="*/ 0 w 12192"/>
              <a:gd name="connsiteY0" fmla="*/ 0 h 316992"/>
              <a:gd name="connsiteX1" fmla="*/ 12192 w 12192"/>
              <a:gd name="connsiteY1" fmla="*/ 316992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92" h="316992">
                <a:moveTo>
                  <a:pt x="0" y="0"/>
                </a:moveTo>
                <a:lnTo>
                  <a:pt x="12192" y="316992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894513" y="1353060"/>
            <a:ext cx="155315" cy="320452"/>
          </a:xfrm>
          <a:custGeom>
            <a:avLst/>
            <a:gdLst>
              <a:gd name="connsiteX0" fmla="*/ 135856 w 310631"/>
              <a:gd name="connsiteY0" fmla="*/ 1174 h 457825"/>
              <a:gd name="connsiteX1" fmla="*/ 50512 w 310631"/>
              <a:gd name="connsiteY1" fmla="*/ 25558 h 457825"/>
              <a:gd name="connsiteX2" fmla="*/ 1744 w 310631"/>
              <a:gd name="connsiteY2" fmla="*/ 135286 h 457825"/>
              <a:gd name="connsiteX3" fmla="*/ 111472 w 310631"/>
              <a:gd name="connsiteY3" fmla="*/ 342550 h 457825"/>
              <a:gd name="connsiteX4" fmla="*/ 62704 w 310631"/>
              <a:gd name="connsiteY4" fmla="*/ 452278 h 457825"/>
              <a:gd name="connsiteX5" fmla="*/ 245584 w 310631"/>
              <a:gd name="connsiteY5" fmla="*/ 415702 h 457825"/>
              <a:gd name="connsiteX6" fmla="*/ 306544 w 310631"/>
              <a:gd name="connsiteY6" fmla="*/ 196246 h 457825"/>
              <a:gd name="connsiteX7" fmla="*/ 282160 w 310631"/>
              <a:gd name="connsiteY7" fmla="*/ 49942 h 457825"/>
              <a:gd name="connsiteX8" fmla="*/ 135856 w 310631"/>
              <a:gd name="connsiteY8" fmla="*/ 1174 h 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631" h="457825">
                <a:moveTo>
                  <a:pt x="135856" y="1174"/>
                </a:moveTo>
                <a:cubicBezTo>
                  <a:pt x="97248" y="-2890"/>
                  <a:pt x="72864" y="3206"/>
                  <a:pt x="50512" y="25558"/>
                </a:cubicBezTo>
                <a:cubicBezTo>
                  <a:pt x="28160" y="47910"/>
                  <a:pt x="-8416" y="82454"/>
                  <a:pt x="1744" y="135286"/>
                </a:cubicBezTo>
                <a:cubicBezTo>
                  <a:pt x="11904" y="188118"/>
                  <a:pt x="101312" y="289718"/>
                  <a:pt x="111472" y="342550"/>
                </a:cubicBezTo>
                <a:cubicBezTo>
                  <a:pt x="121632" y="395382"/>
                  <a:pt x="40352" y="440086"/>
                  <a:pt x="62704" y="452278"/>
                </a:cubicBezTo>
                <a:cubicBezTo>
                  <a:pt x="85056" y="464470"/>
                  <a:pt x="204944" y="458374"/>
                  <a:pt x="245584" y="415702"/>
                </a:cubicBezTo>
                <a:cubicBezTo>
                  <a:pt x="286224" y="373030"/>
                  <a:pt x="300448" y="257206"/>
                  <a:pt x="306544" y="196246"/>
                </a:cubicBezTo>
                <a:cubicBezTo>
                  <a:pt x="312640" y="135286"/>
                  <a:pt x="316704" y="78390"/>
                  <a:pt x="282160" y="49942"/>
                </a:cubicBezTo>
                <a:cubicBezTo>
                  <a:pt x="247616" y="21494"/>
                  <a:pt x="174464" y="5238"/>
                  <a:pt x="135856" y="1174"/>
                </a:cubicBezTo>
                <a:close/>
              </a:path>
            </a:pathLst>
          </a:cu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086435" y="2677622"/>
            <a:ext cx="12192" cy="316992"/>
          </a:xfrm>
          <a:custGeom>
            <a:avLst/>
            <a:gdLst>
              <a:gd name="connsiteX0" fmla="*/ 0 w 12192"/>
              <a:gd name="connsiteY0" fmla="*/ 0 h 316992"/>
              <a:gd name="connsiteX1" fmla="*/ 12192 w 12192"/>
              <a:gd name="connsiteY1" fmla="*/ 316992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92" h="316992">
                <a:moveTo>
                  <a:pt x="0" y="0"/>
                </a:moveTo>
                <a:lnTo>
                  <a:pt x="12192" y="316992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5040428" y="2956865"/>
            <a:ext cx="155315" cy="320452"/>
          </a:xfrm>
          <a:custGeom>
            <a:avLst/>
            <a:gdLst>
              <a:gd name="connsiteX0" fmla="*/ 135856 w 310631"/>
              <a:gd name="connsiteY0" fmla="*/ 1174 h 457825"/>
              <a:gd name="connsiteX1" fmla="*/ 50512 w 310631"/>
              <a:gd name="connsiteY1" fmla="*/ 25558 h 457825"/>
              <a:gd name="connsiteX2" fmla="*/ 1744 w 310631"/>
              <a:gd name="connsiteY2" fmla="*/ 135286 h 457825"/>
              <a:gd name="connsiteX3" fmla="*/ 111472 w 310631"/>
              <a:gd name="connsiteY3" fmla="*/ 342550 h 457825"/>
              <a:gd name="connsiteX4" fmla="*/ 62704 w 310631"/>
              <a:gd name="connsiteY4" fmla="*/ 452278 h 457825"/>
              <a:gd name="connsiteX5" fmla="*/ 245584 w 310631"/>
              <a:gd name="connsiteY5" fmla="*/ 415702 h 457825"/>
              <a:gd name="connsiteX6" fmla="*/ 306544 w 310631"/>
              <a:gd name="connsiteY6" fmla="*/ 196246 h 457825"/>
              <a:gd name="connsiteX7" fmla="*/ 282160 w 310631"/>
              <a:gd name="connsiteY7" fmla="*/ 49942 h 457825"/>
              <a:gd name="connsiteX8" fmla="*/ 135856 w 310631"/>
              <a:gd name="connsiteY8" fmla="*/ 1174 h 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631" h="457825">
                <a:moveTo>
                  <a:pt x="135856" y="1174"/>
                </a:moveTo>
                <a:cubicBezTo>
                  <a:pt x="97248" y="-2890"/>
                  <a:pt x="72864" y="3206"/>
                  <a:pt x="50512" y="25558"/>
                </a:cubicBezTo>
                <a:cubicBezTo>
                  <a:pt x="28160" y="47910"/>
                  <a:pt x="-8416" y="82454"/>
                  <a:pt x="1744" y="135286"/>
                </a:cubicBezTo>
                <a:cubicBezTo>
                  <a:pt x="11904" y="188118"/>
                  <a:pt x="101312" y="289718"/>
                  <a:pt x="111472" y="342550"/>
                </a:cubicBezTo>
                <a:cubicBezTo>
                  <a:pt x="121632" y="395382"/>
                  <a:pt x="40352" y="440086"/>
                  <a:pt x="62704" y="452278"/>
                </a:cubicBezTo>
                <a:cubicBezTo>
                  <a:pt x="85056" y="464470"/>
                  <a:pt x="204944" y="458374"/>
                  <a:pt x="245584" y="415702"/>
                </a:cubicBezTo>
                <a:cubicBezTo>
                  <a:pt x="286224" y="373030"/>
                  <a:pt x="300448" y="257206"/>
                  <a:pt x="306544" y="196246"/>
                </a:cubicBezTo>
                <a:cubicBezTo>
                  <a:pt x="312640" y="135286"/>
                  <a:pt x="316704" y="78390"/>
                  <a:pt x="282160" y="49942"/>
                </a:cubicBezTo>
                <a:cubicBezTo>
                  <a:pt x="247616" y="21494"/>
                  <a:pt x="174464" y="5238"/>
                  <a:pt x="135856" y="1174"/>
                </a:cubicBezTo>
                <a:close/>
              </a:path>
            </a:pathLst>
          </a:cu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5241750" y="1978081"/>
            <a:ext cx="12192" cy="316992"/>
          </a:xfrm>
          <a:custGeom>
            <a:avLst/>
            <a:gdLst>
              <a:gd name="connsiteX0" fmla="*/ 0 w 12192"/>
              <a:gd name="connsiteY0" fmla="*/ 0 h 316992"/>
              <a:gd name="connsiteX1" fmla="*/ 12192 w 12192"/>
              <a:gd name="connsiteY1" fmla="*/ 316992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92" h="316992">
                <a:moveTo>
                  <a:pt x="0" y="0"/>
                </a:moveTo>
                <a:lnTo>
                  <a:pt x="12192" y="316992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5195743" y="2257324"/>
            <a:ext cx="155315" cy="320452"/>
          </a:xfrm>
          <a:custGeom>
            <a:avLst/>
            <a:gdLst>
              <a:gd name="connsiteX0" fmla="*/ 135856 w 310631"/>
              <a:gd name="connsiteY0" fmla="*/ 1174 h 457825"/>
              <a:gd name="connsiteX1" fmla="*/ 50512 w 310631"/>
              <a:gd name="connsiteY1" fmla="*/ 25558 h 457825"/>
              <a:gd name="connsiteX2" fmla="*/ 1744 w 310631"/>
              <a:gd name="connsiteY2" fmla="*/ 135286 h 457825"/>
              <a:gd name="connsiteX3" fmla="*/ 111472 w 310631"/>
              <a:gd name="connsiteY3" fmla="*/ 342550 h 457825"/>
              <a:gd name="connsiteX4" fmla="*/ 62704 w 310631"/>
              <a:gd name="connsiteY4" fmla="*/ 452278 h 457825"/>
              <a:gd name="connsiteX5" fmla="*/ 245584 w 310631"/>
              <a:gd name="connsiteY5" fmla="*/ 415702 h 457825"/>
              <a:gd name="connsiteX6" fmla="*/ 306544 w 310631"/>
              <a:gd name="connsiteY6" fmla="*/ 196246 h 457825"/>
              <a:gd name="connsiteX7" fmla="*/ 282160 w 310631"/>
              <a:gd name="connsiteY7" fmla="*/ 49942 h 457825"/>
              <a:gd name="connsiteX8" fmla="*/ 135856 w 310631"/>
              <a:gd name="connsiteY8" fmla="*/ 1174 h 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631" h="457825">
                <a:moveTo>
                  <a:pt x="135856" y="1174"/>
                </a:moveTo>
                <a:cubicBezTo>
                  <a:pt x="97248" y="-2890"/>
                  <a:pt x="72864" y="3206"/>
                  <a:pt x="50512" y="25558"/>
                </a:cubicBezTo>
                <a:cubicBezTo>
                  <a:pt x="28160" y="47910"/>
                  <a:pt x="-8416" y="82454"/>
                  <a:pt x="1744" y="135286"/>
                </a:cubicBezTo>
                <a:cubicBezTo>
                  <a:pt x="11904" y="188118"/>
                  <a:pt x="101312" y="289718"/>
                  <a:pt x="111472" y="342550"/>
                </a:cubicBezTo>
                <a:cubicBezTo>
                  <a:pt x="121632" y="395382"/>
                  <a:pt x="40352" y="440086"/>
                  <a:pt x="62704" y="452278"/>
                </a:cubicBezTo>
                <a:cubicBezTo>
                  <a:pt x="85056" y="464470"/>
                  <a:pt x="204944" y="458374"/>
                  <a:pt x="245584" y="415702"/>
                </a:cubicBezTo>
                <a:cubicBezTo>
                  <a:pt x="286224" y="373030"/>
                  <a:pt x="300448" y="257206"/>
                  <a:pt x="306544" y="196246"/>
                </a:cubicBezTo>
                <a:cubicBezTo>
                  <a:pt x="312640" y="135286"/>
                  <a:pt x="316704" y="78390"/>
                  <a:pt x="282160" y="49942"/>
                </a:cubicBezTo>
                <a:cubicBezTo>
                  <a:pt x="247616" y="21494"/>
                  <a:pt x="174464" y="5238"/>
                  <a:pt x="135856" y="1174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857835" y="1111566"/>
            <a:ext cx="12192" cy="316992"/>
          </a:xfrm>
          <a:custGeom>
            <a:avLst/>
            <a:gdLst>
              <a:gd name="connsiteX0" fmla="*/ 0 w 12192"/>
              <a:gd name="connsiteY0" fmla="*/ 0 h 316992"/>
              <a:gd name="connsiteX1" fmla="*/ 12192 w 12192"/>
              <a:gd name="connsiteY1" fmla="*/ 316992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92" h="316992">
                <a:moveTo>
                  <a:pt x="0" y="0"/>
                </a:moveTo>
                <a:lnTo>
                  <a:pt x="12192" y="316992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4811828" y="1390809"/>
            <a:ext cx="155315" cy="320452"/>
          </a:xfrm>
          <a:custGeom>
            <a:avLst/>
            <a:gdLst>
              <a:gd name="connsiteX0" fmla="*/ 135856 w 310631"/>
              <a:gd name="connsiteY0" fmla="*/ 1174 h 457825"/>
              <a:gd name="connsiteX1" fmla="*/ 50512 w 310631"/>
              <a:gd name="connsiteY1" fmla="*/ 25558 h 457825"/>
              <a:gd name="connsiteX2" fmla="*/ 1744 w 310631"/>
              <a:gd name="connsiteY2" fmla="*/ 135286 h 457825"/>
              <a:gd name="connsiteX3" fmla="*/ 111472 w 310631"/>
              <a:gd name="connsiteY3" fmla="*/ 342550 h 457825"/>
              <a:gd name="connsiteX4" fmla="*/ 62704 w 310631"/>
              <a:gd name="connsiteY4" fmla="*/ 452278 h 457825"/>
              <a:gd name="connsiteX5" fmla="*/ 245584 w 310631"/>
              <a:gd name="connsiteY5" fmla="*/ 415702 h 457825"/>
              <a:gd name="connsiteX6" fmla="*/ 306544 w 310631"/>
              <a:gd name="connsiteY6" fmla="*/ 196246 h 457825"/>
              <a:gd name="connsiteX7" fmla="*/ 282160 w 310631"/>
              <a:gd name="connsiteY7" fmla="*/ 49942 h 457825"/>
              <a:gd name="connsiteX8" fmla="*/ 135856 w 310631"/>
              <a:gd name="connsiteY8" fmla="*/ 1174 h 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631" h="457825">
                <a:moveTo>
                  <a:pt x="135856" y="1174"/>
                </a:moveTo>
                <a:cubicBezTo>
                  <a:pt x="97248" y="-2890"/>
                  <a:pt x="72864" y="3206"/>
                  <a:pt x="50512" y="25558"/>
                </a:cubicBezTo>
                <a:cubicBezTo>
                  <a:pt x="28160" y="47910"/>
                  <a:pt x="-8416" y="82454"/>
                  <a:pt x="1744" y="135286"/>
                </a:cubicBezTo>
                <a:cubicBezTo>
                  <a:pt x="11904" y="188118"/>
                  <a:pt x="101312" y="289718"/>
                  <a:pt x="111472" y="342550"/>
                </a:cubicBezTo>
                <a:cubicBezTo>
                  <a:pt x="121632" y="395382"/>
                  <a:pt x="40352" y="440086"/>
                  <a:pt x="62704" y="452278"/>
                </a:cubicBezTo>
                <a:cubicBezTo>
                  <a:pt x="85056" y="464470"/>
                  <a:pt x="204944" y="458374"/>
                  <a:pt x="245584" y="415702"/>
                </a:cubicBezTo>
                <a:cubicBezTo>
                  <a:pt x="286224" y="373030"/>
                  <a:pt x="300448" y="257206"/>
                  <a:pt x="306544" y="196246"/>
                </a:cubicBezTo>
                <a:cubicBezTo>
                  <a:pt x="312640" y="135286"/>
                  <a:pt x="316704" y="78390"/>
                  <a:pt x="282160" y="49942"/>
                </a:cubicBezTo>
                <a:cubicBezTo>
                  <a:pt x="247616" y="21494"/>
                  <a:pt x="174464" y="5238"/>
                  <a:pt x="135856" y="1174"/>
                </a:cubicBezTo>
                <a:close/>
              </a:path>
            </a:pathLst>
          </a:cu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862862" y="2125372"/>
            <a:ext cx="12192" cy="316992"/>
          </a:xfrm>
          <a:custGeom>
            <a:avLst/>
            <a:gdLst>
              <a:gd name="connsiteX0" fmla="*/ 0 w 12192"/>
              <a:gd name="connsiteY0" fmla="*/ 0 h 316992"/>
              <a:gd name="connsiteX1" fmla="*/ 12192 w 12192"/>
              <a:gd name="connsiteY1" fmla="*/ 316992 h 31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92" h="316992">
                <a:moveTo>
                  <a:pt x="0" y="0"/>
                </a:moveTo>
                <a:lnTo>
                  <a:pt x="12192" y="316992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816855" y="2404615"/>
            <a:ext cx="155315" cy="320452"/>
          </a:xfrm>
          <a:custGeom>
            <a:avLst/>
            <a:gdLst>
              <a:gd name="connsiteX0" fmla="*/ 135856 w 310631"/>
              <a:gd name="connsiteY0" fmla="*/ 1174 h 457825"/>
              <a:gd name="connsiteX1" fmla="*/ 50512 w 310631"/>
              <a:gd name="connsiteY1" fmla="*/ 25558 h 457825"/>
              <a:gd name="connsiteX2" fmla="*/ 1744 w 310631"/>
              <a:gd name="connsiteY2" fmla="*/ 135286 h 457825"/>
              <a:gd name="connsiteX3" fmla="*/ 111472 w 310631"/>
              <a:gd name="connsiteY3" fmla="*/ 342550 h 457825"/>
              <a:gd name="connsiteX4" fmla="*/ 62704 w 310631"/>
              <a:gd name="connsiteY4" fmla="*/ 452278 h 457825"/>
              <a:gd name="connsiteX5" fmla="*/ 245584 w 310631"/>
              <a:gd name="connsiteY5" fmla="*/ 415702 h 457825"/>
              <a:gd name="connsiteX6" fmla="*/ 306544 w 310631"/>
              <a:gd name="connsiteY6" fmla="*/ 196246 h 457825"/>
              <a:gd name="connsiteX7" fmla="*/ 282160 w 310631"/>
              <a:gd name="connsiteY7" fmla="*/ 49942 h 457825"/>
              <a:gd name="connsiteX8" fmla="*/ 135856 w 310631"/>
              <a:gd name="connsiteY8" fmla="*/ 1174 h 45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631" h="457825">
                <a:moveTo>
                  <a:pt x="135856" y="1174"/>
                </a:moveTo>
                <a:cubicBezTo>
                  <a:pt x="97248" y="-2890"/>
                  <a:pt x="72864" y="3206"/>
                  <a:pt x="50512" y="25558"/>
                </a:cubicBezTo>
                <a:cubicBezTo>
                  <a:pt x="28160" y="47910"/>
                  <a:pt x="-8416" y="82454"/>
                  <a:pt x="1744" y="135286"/>
                </a:cubicBezTo>
                <a:cubicBezTo>
                  <a:pt x="11904" y="188118"/>
                  <a:pt x="101312" y="289718"/>
                  <a:pt x="111472" y="342550"/>
                </a:cubicBezTo>
                <a:cubicBezTo>
                  <a:pt x="121632" y="395382"/>
                  <a:pt x="40352" y="440086"/>
                  <a:pt x="62704" y="452278"/>
                </a:cubicBezTo>
                <a:cubicBezTo>
                  <a:pt x="85056" y="464470"/>
                  <a:pt x="204944" y="458374"/>
                  <a:pt x="245584" y="415702"/>
                </a:cubicBezTo>
                <a:cubicBezTo>
                  <a:pt x="286224" y="373030"/>
                  <a:pt x="300448" y="257206"/>
                  <a:pt x="306544" y="196246"/>
                </a:cubicBezTo>
                <a:cubicBezTo>
                  <a:pt x="312640" y="135286"/>
                  <a:pt x="316704" y="78390"/>
                  <a:pt x="282160" y="49942"/>
                </a:cubicBezTo>
                <a:cubicBezTo>
                  <a:pt x="247616" y="21494"/>
                  <a:pt x="174464" y="5238"/>
                  <a:pt x="135856" y="1174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052705" y="628700"/>
            <a:ext cx="2881682" cy="2212212"/>
          </a:xfrm>
          <a:custGeom>
            <a:avLst/>
            <a:gdLst>
              <a:gd name="connsiteX0" fmla="*/ 1511089 w 3069939"/>
              <a:gd name="connsiteY0" fmla="*/ 2124582 h 2398268"/>
              <a:gd name="connsiteX1" fmla="*/ 1242865 w 3069939"/>
              <a:gd name="connsiteY1" fmla="*/ 2319654 h 2398268"/>
              <a:gd name="connsiteX2" fmla="*/ 877105 w 3069939"/>
              <a:gd name="connsiteY2" fmla="*/ 2222118 h 2398268"/>
              <a:gd name="connsiteX3" fmla="*/ 840529 w 3069939"/>
              <a:gd name="connsiteY3" fmla="*/ 2039238 h 2398268"/>
              <a:gd name="connsiteX4" fmla="*/ 596689 w 3069939"/>
              <a:gd name="connsiteY4" fmla="*/ 2100198 h 2398268"/>
              <a:gd name="connsiteX5" fmla="*/ 352849 w 3069939"/>
              <a:gd name="connsiteY5" fmla="*/ 2148966 h 2398268"/>
              <a:gd name="connsiteX6" fmla="*/ 35857 w 3069939"/>
              <a:gd name="connsiteY6" fmla="*/ 1880742 h 2398268"/>
              <a:gd name="connsiteX7" fmla="*/ 23665 w 3069939"/>
              <a:gd name="connsiteY7" fmla="*/ 1661286 h 2398268"/>
              <a:gd name="connsiteX8" fmla="*/ 182161 w 3069939"/>
              <a:gd name="connsiteY8" fmla="*/ 1502790 h 2398268"/>
              <a:gd name="connsiteX9" fmla="*/ 60241 w 3069939"/>
              <a:gd name="connsiteY9" fmla="*/ 1429638 h 2398268"/>
              <a:gd name="connsiteX10" fmla="*/ 35857 w 3069939"/>
              <a:gd name="connsiteY10" fmla="*/ 1332102 h 2398268"/>
              <a:gd name="connsiteX11" fmla="*/ 84625 w 3069939"/>
              <a:gd name="connsiteY11" fmla="*/ 1258950 h 2398268"/>
              <a:gd name="connsiteX12" fmla="*/ 255313 w 3069939"/>
              <a:gd name="connsiteY12" fmla="*/ 1271142 h 2398268"/>
              <a:gd name="connsiteX13" fmla="*/ 206545 w 3069939"/>
              <a:gd name="connsiteY13" fmla="*/ 1112646 h 2398268"/>
              <a:gd name="connsiteX14" fmla="*/ 11473 w 3069939"/>
              <a:gd name="connsiteY14" fmla="*/ 832230 h 2398268"/>
              <a:gd name="connsiteX15" fmla="*/ 145585 w 3069939"/>
              <a:gd name="connsiteY15" fmla="*/ 624966 h 2398268"/>
              <a:gd name="connsiteX16" fmla="*/ 267505 w 3069939"/>
              <a:gd name="connsiteY16" fmla="*/ 490854 h 2398268"/>
              <a:gd name="connsiteX17" fmla="*/ 474769 w 3069939"/>
              <a:gd name="connsiteY17" fmla="*/ 344550 h 2398268"/>
              <a:gd name="connsiteX18" fmla="*/ 694225 w 3069939"/>
              <a:gd name="connsiteY18" fmla="*/ 442086 h 2398268"/>
              <a:gd name="connsiteX19" fmla="*/ 864913 w 3069939"/>
              <a:gd name="connsiteY19" fmla="*/ 161670 h 2398268"/>
              <a:gd name="connsiteX20" fmla="*/ 1230673 w 3069939"/>
              <a:gd name="connsiteY20" fmla="*/ 27558 h 2398268"/>
              <a:gd name="connsiteX21" fmla="*/ 1425745 w 3069939"/>
              <a:gd name="connsiteY21" fmla="*/ 198246 h 2398268"/>
              <a:gd name="connsiteX22" fmla="*/ 1559857 w 3069939"/>
              <a:gd name="connsiteY22" fmla="*/ 3174 h 2398268"/>
              <a:gd name="connsiteX23" fmla="*/ 1803697 w 3069939"/>
              <a:gd name="connsiteY23" fmla="*/ 88518 h 2398268"/>
              <a:gd name="connsiteX24" fmla="*/ 1815889 w 3069939"/>
              <a:gd name="connsiteY24" fmla="*/ 234822 h 2398268"/>
              <a:gd name="connsiteX25" fmla="*/ 1962193 w 3069939"/>
              <a:gd name="connsiteY25" fmla="*/ 149478 h 2398268"/>
              <a:gd name="connsiteX26" fmla="*/ 2352337 w 3069939"/>
              <a:gd name="connsiteY26" fmla="*/ 222630 h 2398268"/>
              <a:gd name="connsiteX27" fmla="*/ 2766865 w 3069939"/>
              <a:gd name="connsiteY27" fmla="*/ 490854 h 2398268"/>
              <a:gd name="connsiteX28" fmla="*/ 2779057 w 3069939"/>
              <a:gd name="connsiteY28" fmla="*/ 990726 h 2398268"/>
              <a:gd name="connsiteX29" fmla="*/ 2974129 w 3069939"/>
              <a:gd name="connsiteY29" fmla="*/ 1124838 h 2398268"/>
              <a:gd name="connsiteX30" fmla="*/ 3059473 w 3069939"/>
              <a:gd name="connsiteY30" fmla="*/ 1649094 h 2398268"/>
              <a:gd name="connsiteX31" fmla="*/ 2742481 w 3069939"/>
              <a:gd name="connsiteY31" fmla="*/ 1917318 h 2398268"/>
              <a:gd name="connsiteX32" fmla="*/ 2742481 w 3069939"/>
              <a:gd name="connsiteY32" fmla="*/ 2148966 h 2398268"/>
              <a:gd name="connsiteX33" fmla="*/ 2352337 w 3069939"/>
              <a:gd name="connsiteY33" fmla="*/ 2392806 h 2398268"/>
              <a:gd name="connsiteX34" fmla="*/ 2059729 w 3069939"/>
              <a:gd name="connsiteY34" fmla="*/ 2319654 h 2398268"/>
              <a:gd name="connsiteX35" fmla="*/ 1950001 w 3069939"/>
              <a:gd name="connsiteY35" fmla="*/ 2331846 h 2398268"/>
              <a:gd name="connsiteX36" fmla="*/ 1572049 w 3069939"/>
              <a:gd name="connsiteY36" fmla="*/ 2161158 h 2398268"/>
              <a:gd name="connsiteX37" fmla="*/ 1511089 w 3069939"/>
              <a:gd name="connsiteY37" fmla="*/ 2124582 h 239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69939" h="2398268">
                <a:moveTo>
                  <a:pt x="1511089" y="2124582"/>
                </a:moveTo>
                <a:cubicBezTo>
                  <a:pt x="1456225" y="2150998"/>
                  <a:pt x="1348529" y="2303398"/>
                  <a:pt x="1242865" y="2319654"/>
                </a:cubicBezTo>
                <a:cubicBezTo>
                  <a:pt x="1137201" y="2335910"/>
                  <a:pt x="944161" y="2268854"/>
                  <a:pt x="877105" y="2222118"/>
                </a:cubicBezTo>
                <a:cubicBezTo>
                  <a:pt x="810049" y="2175382"/>
                  <a:pt x="887265" y="2059558"/>
                  <a:pt x="840529" y="2039238"/>
                </a:cubicBezTo>
                <a:cubicBezTo>
                  <a:pt x="793793" y="2018918"/>
                  <a:pt x="677969" y="2081910"/>
                  <a:pt x="596689" y="2100198"/>
                </a:cubicBezTo>
                <a:cubicBezTo>
                  <a:pt x="515409" y="2118486"/>
                  <a:pt x="446321" y="2185542"/>
                  <a:pt x="352849" y="2148966"/>
                </a:cubicBezTo>
                <a:cubicBezTo>
                  <a:pt x="259377" y="2112390"/>
                  <a:pt x="90721" y="1962022"/>
                  <a:pt x="35857" y="1880742"/>
                </a:cubicBezTo>
                <a:cubicBezTo>
                  <a:pt x="-19007" y="1799462"/>
                  <a:pt x="-719" y="1724278"/>
                  <a:pt x="23665" y="1661286"/>
                </a:cubicBezTo>
                <a:cubicBezTo>
                  <a:pt x="48049" y="1598294"/>
                  <a:pt x="176065" y="1541398"/>
                  <a:pt x="182161" y="1502790"/>
                </a:cubicBezTo>
                <a:cubicBezTo>
                  <a:pt x="188257" y="1464182"/>
                  <a:pt x="84625" y="1458086"/>
                  <a:pt x="60241" y="1429638"/>
                </a:cubicBezTo>
                <a:cubicBezTo>
                  <a:pt x="35857" y="1401190"/>
                  <a:pt x="31793" y="1360550"/>
                  <a:pt x="35857" y="1332102"/>
                </a:cubicBezTo>
                <a:cubicBezTo>
                  <a:pt x="39921" y="1303654"/>
                  <a:pt x="48049" y="1269110"/>
                  <a:pt x="84625" y="1258950"/>
                </a:cubicBezTo>
                <a:cubicBezTo>
                  <a:pt x="121201" y="1248790"/>
                  <a:pt x="234993" y="1295526"/>
                  <a:pt x="255313" y="1271142"/>
                </a:cubicBezTo>
                <a:cubicBezTo>
                  <a:pt x="275633" y="1246758"/>
                  <a:pt x="247185" y="1185798"/>
                  <a:pt x="206545" y="1112646"/>
                </a:cubicBezTo>
                <a:cubicBezTo>
                  <a:pt x="165905" y="1039494"/>
                  <a:pt x="21633" y="913510"/>
                  <a:pt x="11473" y="832230"/>
                </a:cubicBezTo>
                <a:cubicBezTo>
                  <a:pt x="1313" y="750950"/>
                  <a:pt x="102913" y="681862"/>
                  <a:pt x="145585" y="624966"/>
                </a:cubicBezTo>
                <a:cubicBezTo>
                  <a:pt x="188257" y="568070"/>
                  <a:pt x="212641" y="537590"/>
                  <a:pt x="267505" y="490854"/>
                </a:cubicBezTo>
                <a:cubicBezTo>
                  <a:pt x="322369" y="444118"/>
                  <a:pt x="403649" y="352678"/>
                  <a:pt x="474769" y="344550"/>
                </a:cubicBezTo>
                <a:cubicBezTo>
                  <a:pt x="545889" y="336422"/>
                  <a:pt x="629201" y="472566"/>
                  <a:pt x="694225" y="442086"/>
                </a:cubicBezTo>
                <a:cubicBezTo>
                  <a:pt x="759249" y="411606"/>
                  <a:pt x="775505" y="230758"/>
                  <a:pt x="864913" y="161670"/>
                </a:cubicBezTo>
                <a:cubicBezTo>
                  <a:pt x="954321" y="92582"/>
                  <a:pt x="1137201" y="21462"/>
                  <a:pt x="1230673" y="27558"/>
                </a:cubicBezTo>
                <a:cubicBezTo>
                  <a:pt x="1324145" y="33654"/>
                  <a:pt x="1370881" y="202310"/>
                  <a:pt x="1425745" y="198246"/>
                </a:cubicBezTo>
                <a:cubicBezTo>
                  <a:pt x="1480609" y="194182"/>
                  <a:pt x="1496865" y="21462"/>
                  <a:pt x="1559857" y="3174"/>
                </a:cubicBezTo>
                <a:cubicBezTo>
                  <a:pt x="1622849" y="-15114"/>
                  <a:pt x="1761025" y="49910"/>
                  <a:pt x="1803697" y="88518"/>
                </a:cubicBezTo>
                <a:cubicBezTo>
                  <a:pt x="1846369" y="127126"/>
                  <a:pt x="1789473" y="224662"/>
                  <a:pt x="1815889" y="234822"/>
                </a:cubicBezTo>
                <a:cubicBezTo>
                  <a:pt x="1842305" y="244982"/>
                  <a:pt x="1872785" y="151510"/>
                  <a:pt x="1962193" y="149478"/>
                </a:cubicBezTo>
                <a:cubicBezTo>
                  <a:pt x="2051601" y="147446"/>
                  <a:pt x="2218225" y="165734"/>
                  <a:pt x="2352337" y="222630"/>
                </a:cubicBezTo>
                <a:cubicBezTo>
                  <a:pt x="2486449" y="279526"/>
                  <a:pt x="2695745" y="362838"/>
                  <a:pt x="2766865" y="490854"/>
                </a:cubicBezTo>
                <a:cubicBezTo>
                  <a:pt x="2837985" y="618870"/>
                  <a:pt x="2744513" y="885062"/>
                  <a:pt x="2779057" y="990726"/>
                </a:cubicBezTo>
                <a:cubicBezTo>
                  <a:pt x="2813601" y="1096390"/>
                  <a:pt x="2927393" y="1015110"/>
                  <a:pt x="2974129" y="1124838"/>
                </a:cubicBezTo>
                <a:cubicBezTo>
                  <a:pt x="3020865" y="1234566"/>
                  <a:pt x="3098081" y="1517014"/>
                  <a:pt x="3059473" y="1649094"/>
                </a:cubicBezTo>
                <a:cubicBezTo>
                  <a:pt x="3020865" y="1781174"/>
                  <a:pt x="2795313" y="1834006"/>
                  <a:pt x="2742481" y="1917318"/>
                </a:cubicBezTo>
                <a:cubicBezTo>
                  <a:pt x="2689649" y="2000630"/>
                  <a:pt x="2807505" y="2069718"/>
                  <a:pt x="2742481" y="2148966"/>
                </a:cubicBezTo>
                <a:cubicBezTo>
                  <a:pt x="2677457" y="2228214"/>
                  <a:pt x="2466129" y="2364358"/>
                  <a:pt x="2352337" y="2392806"/>
                </a:cubicBezTo>
                <a:cubicBezTo>
                  <a:pt x="2238545" y="2421254"/>
                  <a:pt x="2126785" y="2329814"/>
                  <a:pt x="2059729" y="2319654"/>
                </a:cubicBezTo>
                <a:cubicBezTo>
                  <a:pt x="1992673" y="2309494"/>
                  <a:pt x="2031281" y="2358262"/>
                  <a:pt x="1950001" y="2331846"/>
                </a:cubicBezTo>
                <a:cubicBezTo>
                  <a:pt x="1868721" y="2305430"/>
                  <a:pt x="1643169" y="2193670"/>
                  <a:pt x="1572049" y="2161158"/>
                </a:cubicBezTo>
                <a:cubicBezTo>
                  <a:pt x="1500929" y="2128646"/>
                  <a:pt x="1565953" y="2098166"/>
                  <a:pt x="1511089" y="2124582"/>
                </a:cubicBezTo>
                <a:close/>
              </a:path>
            </a:pathLst>
          </a:custGeom>
          <a:solidFill>
            <a:srgbClr val="2AEC2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6477000" y="1371232"/>
            <a:ext cx="2034235" cy="3061385"/>
          </a:xfrm>
          <a:custGeom>
            <a:avLst/>
            <a:gdLst>
              <a:gd name="connsiteX0" fmla="*/ 713987 w 2034235"/>
              <a:gd name="connsiteY0" fmla="*/ 3000186 h 3061385"/>
              <a:gd name="connsiteX1" fmla="*/ 896867 w 2034235"/>
              <a:gd name="connsiteY1" fmla="*/ 2305242 h 3061385"/>
              <a:gd name="connsiteX2" fmla="*/ 848099 w 2034235"/>
              <a:gd name="connsiteY2" fmla="*/ 1098234 h 3061385"/>
              <a:gd name="connsiteX3" fmla="*/ 409187 w 2034235"/>
              <a:gd name="connsiteY3" fmla="*/ 720282 h 3061385"/>
              <a:gd name="connsiteX4" fmla="*/ 299459 w 2034235"/>
              <a:gd name="connsiteY4" fmla="*/ 915354 h 3061385"/>
              <a:gd name="connsiteX5" fmla="*/ 299459 w 2034235"/>
              <a:gd name="connsiteY5" fmla="*/ 1098234 h 3061385"/>
              <a:gd name="connsiteX6" fmla="*/ 201923 w 2034235"/>
              <a:gd name="connsiteY6" fmla="*/ 1061658 h 3061385"/>
              <a:gd name="connsiteX7" fmla="*/ 214115 w 2034235"/>
              <a:gd name="connsiteY7" fmla="*/ 805626 h 3061385"/>
              <a:gd name="connsiteX8" fmla="*/ 55619 w 2034235"/>
              <a:gd name="connsiteY8" fmla="*/ 866586 h 3061385"/>
              <a:gd name="connsiteX9" fmla="*/ 6851 w 2034235"/>
              <a:gd name="connsiteY9" fmla="*/ 793434 h 3061385"/>
              <a:gd name="connsiteX10" fmla="*/ 189731 w 2034235"/>
              <a:gd name="connsiteY10" fmla="*/ 708090 h 3061385"/>
              <a:gd name="connsiteX11" fmla="*/ 299459 w 2034235"/>
              <a:gd name="connsiteY11" fmla="*/ 610554 h 3061385"/>
              <a:gd name="connsiteX12" fmla="*/ 470147 w 2034235"/>
              <a:gd name="connsiteY12" fmla="*/ 598362 h 3061385"/>
              <a:gd name="connsiteX13" fmla="*/ 250691 w 2034235"/>
              <a:gd name="connsiteY13" fmla="*/ 452058 h 3061385"/>
              <a:gd name="connsiteX14" fmla="*/ 311651 w 2034235"/>
              <a:gd name="connsiteY14" fmla="*/ 391098 h 3061385"/>
              <a:gd name="connsiteX15" fmla="*/ 457955 w 2034235"/>
              <a:gd name="connsiteY15" fmla="*/ 500826 h 3061385"/>
              <a:gd name="connsiteX16" fmla="*/ 616451 w 2034235"/>
              <a:gd name="connsiteY16" fmla="*/ 610554 h 3061385"/>
              <a:gd name="connsiteX17" fmla="*/ 689603 w 2034235"/>
              <a:gd name="connsiteY17" fmla="*/ 744666 h 3061385"/>
              <a:gd name="connsiteX18" fmla="*/ 848099 w 2034235"/>
              <a:gd name="connsiteY18" fmla="*/ 805626 h 3061385"/>
              <a:gd name="connsiteX19" fmla="*/ 884675 w 2034235"/>
              <a:gd name="connsiteY19" fmla="*/ 452058 h 3061385"/>
              <a:gd name="connsiteX20" fmla="*/ 799331 w 2034235"/>
              <a:gd name="connsiteY20" fmla="*/ 269178 h 3061385"/>
              <a:gd name="connsiteX21" fmla="*/ 762755 w 2034235"/>
              <a:gd name="connsiteY21" fmla="*/ 220410 h 3061385"/>
              <a:gd name="connsiteX22" fmla="*/ 872483 w 2034235"/>
              <a:gd name="connsiteY22" fmla="*/ 183834 h 3061385"/>
              <a:gd name="connsiteX23" fmla="*/ 957827 w 2034235"/>
              <a:gd name="connsiteY23" fmla="*/ 354522 h 3061385"/>
              <a:gd name="connsiteX24" fmla="*/ 1043171 w 2034235"/>
              <a:gd name="connsiteY24" fmla="*/ 135066 h 3061385"/>
              <a:gd name="connsiteX25" fmla="*/ 1116323 w 2034235"/>
              <a:gd name="connsiteY25" fmla="*/ 13146 h 3061385"/>
              <a:gd name="connsiteX26" fmla="*/ 1189475 w 2034235"/>
              <a:gd name="connsiteY26" fmla="*/ 25338 h 3061385"/>
              <a:gd name="connsiteX27" fmla="*/ 1128515 w 2034235"/>
              <a:gd name="connsiteY27" fmla="*/ 208218 h 3061385"/>
              <a:gd name="connsiteX28" fmla="*/ 1128515 w 2034235"/>
              <a:gd name="connsiteY28" fmla="*/ 293562 h 3061385"/>
              <a:gd name="connsiteX29" fmla="*/ 1213859 w 2034235"/>
              <a:gd name="connsiteY29" fmla="*/ 244794 h 3061385"/>
              <a:gd name="connsiteX30" fmla="*/ 1335779 w 2034235"/>
              <a:gd name="connsiteY30" fmla="*/ 171642 h 3061385"/>
              <a:gd name="connsiteX31" fmla="*/ 1384547 w 2034235"/>
              <a:gd name="connsiteY31" fmla="*/ 269178 h 3061385"/>
              <a:gd name="connsiteX32" fmla="*/ 1396739 w 2034235"/>
              <a:gd name="connsiteY32" fmla="*/ 330138 h 3061385"/>
              <a:gd name="connsiteX33" fmla="*/ 1262627 w 2034235"/>
              <a:gd name="connsiteY33" fmla="*/ 330138 h 3061385"/>
              <a:gd name="connsiteX34" fmla="*/ 1128515 w 2034235"/>
              <a:gd name="connsiteY34" fmla="*/ 415482 h 3061385"/>
              <a:gd name="connsiteX35" fmla="*/ 1067555 w 2034235"/>
              <a:gd name="connsiteY35" fmla="*/ 476442 h 3061385"/>
              <a:gd name="connsiteX36" fmla="*/ 1043171 w 2034235"/>
              <a:gd name="connsiteY36" fmla="*/ 708090 h 3061385"/>
              <a:gd name="connsiteX37" fmla="*/ 1018787 w 2034235"/>
              <a:gd name="connsiteY37" fmla="*/ 842202 h 3061385"/>
              <a:gd name="connsiteX38" fmla="*/ 1079747 w 2034235"/>
              <a:gd name="connsiteY38" fmla="*/ 1183578 h 3061385"/>
              <a:gd name="connsiteX39" fmla="*/ 1323587 w 2034235"/>
              <a:gd name="connsiteY39" fmla="*/ 1025082 h 3061385"/>
              <a:gd name="connsiteX40" fmla="*/ 1445507 w 2034235"/>
              <a:gd name="connsiteY40" fmla="*/ 878778 h 3061385"/>
              <a:gd name="connsiteX41" fmla="*/ 1335779 w 2034235"/>
              <a:gd name="connsiteY41" fmla="*/ 683706 h 3061385"/>
              <a:gd name="connsiteX42" fmla="*/ 1445507 w 2034235"/>
              <a:gd name="connsiteY42" fmla="*/ 598362 h 3061385"/>
              <a:gd name="connsiteX43" fmla="*/ 1530851 w 2034235"/>
              <a:gd name="connsiteY43" fmla="*/ 830010 h 3061385"/>
              <a:gd name="connsiteX44" fmla="*/ 1664963 w 2034235"/>
              <a:gd name="connsiteY44" fmla="*/ 720282 h 3061385"/>
              <a:gd name="connsiteX45" fmla="*/ 1835651 w 2034235"/>
              <a:gd name="connsiteY45" fmla="*/ 573978 h 3061385"/>
              <a:gd name="connsiteX46" fmla="*/ 1872227 w 2034235"/>
              <a:gd name="connsiteY46" fmla="*/ 695898 h 3061385"/>
              <a:gd name="connsiteX47" fmla="*/ 1664963 w 2034235"/>
              <a:gd name="connsiteY47" fmla="*/ 878778 h 3061385"/>
              <a:gd name="connsiteX48" fmla="*/ 2006339 w 2034235"/>
              <a:gd name="connsiteY48" fmla="*/ 817818 h 3061385"/>
              <a:gd name="connsiteX49" fmla="*/ 1969763 w 2034235"/>
              <a:gd name="connsiteY49" fmla="*/ 939738 h 3061385"/>
              <a:gd name="connsiteX50" fmla="*/ 1616195 w 2034235"/>
              <a:gd name="connsiteY50" fmla="*/ 1000698 h 3061385"/>
              <a:gd name="connsiteX51" fmla="*/ 1518659 w 2034235"/>
              <a:gd name="connsiteY51" fmla="*/ 1061658 h 3061385"/>
              <a:gd name="connsiteX52" fmla="*/ 1445507 w 2034235"/>
              <a:gd name="connsiteY52" fmla="*/ 1171386 h 3061385"/>
              <a:gd name="connsiteX53" fmla="*/ 1750307 w 2034235"/>
              <a:gd name="connsiteY53" fmla="*/ 1195770 h 3061385"/>
              <a:gd name="connsiteX54" fmla="*/ 1701539 w 2034235"/>
              <a:gd name="connsiteY54" fmla="*/ 1305498 h 3061385"/>
              <a:gd name="connsiteX55" fmla="*/ 1457699 w 2034235"/>
              <a:gd name="connsiteY55" fmla="*/ 1268922 h 3061385"/>
              <a:gd name="connsiteX56" fmla="*/ 1226051 w 2034235"/>
              <a:gd name="connsiteY56" fmla="*/ 1293306 h 3061385"/>
              <a:gd name="connsiteX57" fmla="*/ 1152899 w 2034235"/>
              <a:gd name="connsiteY57" fmla="*/ 1659066 h 3061385"/>
              <a:gd name="connsiteX58" fmla="*/ 1152899 w 2034235"/>
              <a:gd name="connsiteY58" fmla="*/ 2500314 h 3061385"/>
              <a:gd name="connsiteX59" fmla="*/ 1384547 w 2034235"/>
              <a:gd name="connsiteY59" fmla="*/ 2975802 h 3061385"/>
              <a:gd name="connsiteX60" fmla="*/ 1165091 w 2034235"/>
              <a:gd name="connsiteY60" fmla="*/ 2853882 h 3061385"/>
              <a:gd name="connsiteX61" fmla="*/ 1018787 w 2034235"/>
              <a:gd name="connsiteY61" fmla="*/ 3061146 h 3061385"/>
              <a:gd name="connsiteX62" fmla="*/ 970019 w 2034235"/>
              <a:gd name="connsiteY62" fmla="*/ 2805114 h 3061385"/>
              <a:gd name="connsiteX63" fmla="*/ 762755 w 2034235"/>
              <a:gd name="connsiteY63" fmla="*/ 2927034 h 3061385"/>
              <a:gd name="connsiteX64" fmla="*/ 713987 w 2034235"/>
              <a:gd name="connsiteY64" fmla="*/ 3000186 h 306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34235" h="3061385">
                <a:moveTo>
                  <a:pt x="713987" y="3000186"/>
                </a:moveTo>
                <a:cubicBezTo>
                  <a:pt x="736339" y="2896554"/>
                  <a:pt x="874515" y="2622234"/>
                  <a:pt x="896867" y="2305242"/>
                </a:cubicBezTo>
                <a:cubicBezTo>
                  <a:pt x="919219" y="1988250"/>
                  <a:pt x="929379" y="1362394"/>
                  <a:pt x="848099" y="1098234"/>
                </a:cubicBezTo>
                <a:cubicBezTo>
                  <a:pt x="766819" y="834074"/>
                  <a:pt x="500627" y="750762"/>
                  <a:pt x="409187" y="720282"/>
                </a:cubicBezTo>
                <a:cubicBezTo>
                  <a:pt x="317747" y="689802"/>
                  <a:pt x="317747" y="852362"/>
                  <a:pt x="299459" y="915354"/>
                </a:cubicBezTo>
                <a:cubicBezTo>
                  <a:pt x="281171" y="978346"/>
                  <a:pt x="315715" y="1073850"/>
                  <a:pt x="299459" y="1098234"/>
                </a:cubicBezTo>
                <a:cubicBezTo>
                  <a:pt x="283203" y="1122618"/>
                  <a:pt x="216147" y="1110426"/>
                  <a:pt x="201923" y="1061658"/>
                </a:cubicBezTo>
                <a:cubicBezTo>
                  <a:pt x="187699" y="1012890"/>
                  <a:pt x="238499" y="838138"/>
                  <a:pt x="214115" y="805626"/>
                </a:cubicBezTo>
                <a:cubicBezTo>
                  <a:pt x="189731" y="773114"/>
                  <a:pt x="90163" y="868618"/>
                  <a:pt x="55619" y="866586"/>
                </a:cubicBezTo>
                <a:cubicBezTo>
                  <a:pt x="21075" y="864554"/>
                  <a:pt x="-15501" y="819850"/>
                  <a:pt x="6851" y="793434"/>
                </a:cubicBezTo>
                <a:cubicBezTo>
                  <a:pt x="29203" y="767018"/>
                  <a:pt x="140963" y="738570"/>
                  <a:pt x="189731" y="708090"/>
                </a:cubicBezTo>
                <a:cubicBezTo>
                  <a:pt x="238499" y="677610"/>
                  <a:pt x="252723" y="628842"/>
                  <a:pt x="299459" y="610554"/>
                </a:cubicBezTo>
                <a:cubicBezTo>
                  <a:pt x="346195" y="592266"/>
                  <a:pt x="478275" y="624778"/>
                  <a:pt x="470147" y="598362"/>
                </a:cubicBezTo>
                <a:cubicBezTo>
                  <a:pt x="462019" y="571946"/>
                  <a:pt x="277107" y="486602"/>
                  <a:pt x="250691" y="452058"/>
                </a:cubicBezTo>
                <a:cubicBezTo>
                  <a:pt x="224275" y="417514"/>
                  <a:pt x="277107" y="382970"/>
                  <a:pt x="311651" y="391098"/>
                </a:cubicBezTo>
                <a:cubicBezTo>
                  <a:pt x="346195" y="399226"/>
                  <a:pt x="407155" y="464250"/>
                  <a:pt x="457955" y="500826"/>
                </a:cubicBezTo>
                <a:cubicBezTo>
                  <a:pt x="508755" y="537402"/>
                  <a:pt x="577843" y="569914"/>
                  <a:pt x="616451" y="610554"/>
                </a:cubicBezTo>
                <a:cubicBezTo>
                  <a:pt x="655059" y="651194"/>
                  <a:pt x="650995" y="712154"/>
                  <a:pt x="689603" y="744666"/>
                </a:cubicBezTo>
                <a:cubicBezTo>
                  <a:pt x="728211" y="777178"/>
                  <a:pt x="815587" y="854394"/>
                  <a:pt x="848099" y="805626"/>
                </a:cubicBezTo>
                <a:cubicBezTo>
                  <a:pt x="880611" y="756858"/>
                  <a:pt x="892803" y="541466"/>
                  <a:pt x="884675" y="452058"/>
                </a:cubicBezTo>
                <a:cubicBezTo>
                  <a:pt x="876547" y="362650"/>
                  <a:pt x="819651" y="307786"/>
                  <a:pt x="799331" y="269178"/>
                </a:cubicBezTo>
                <a:cubicBezTo>
                  <a:pt x="779011" y="230570"/>
                  <a:pt x="750563" y="234634"/>
                  <a:pt x="762755" y="220410"/>
                </a:cubicBezTo>
                <a:cubicBezTo>
                  <a:pt x="774947" y="206186"/>
                  <a:pt x="839971" y="161482"/>
                  <a:pt x="872483" y="183834"/>
                </a:cubicBezTo>
                <a:cubicBezTo>
                  <a:pt x="904995" y="206186"/>
                  <a:pt x="929379" y="362650"/>
                  <a:pt x="957827" y="354522"/>
                </a:cubicBezTo>
                <a:cubicBezTo>
                  <a:pt x="986275" y="346394"/>
                  <a:pt x="1016755" y="191962"/>
                  <a:pt x="1043171" y="135066"/>
                </a:cubicBezTo>
                <a:cubicBezTo>
                  <a:pt x="1069587" y="78170"/>
                  <a:pt x="1091939" y="31434"/>
                  <a:pt x="1116323" y="13146"/>
                </a:cubicBezTo>
                <a:cubicBezTo>
                  <a:pt x="1140707" y="-5142"/>
                  <a:pt x="1187443" y="-7174"/>
                  <a:pt x="1189475" y="25338"/>
                </a:cubicBezTo>
                <a:cubicBezTo>
                  <a:pt x="1191507" y="57850"/>
                  <a:pt x="1138675" y="163514"/>
                  <a:pt x="1128515" y="208218"/>
                </a:cubicBezTo>
                <a:cubicBezTo>
                  <a:pt x="1118355" y="252922"/>
                  <a:pt x="1114291" y="287466"/>
                  <a:pt x="1128515" y="293562"/>
                </a:cubicBezTo>
                <a:cubicBezTo>
                  <a:pt x="1142739" y="299658"/>
                  <a:pt x="1179315" y="265114"/>
                  <a:pt x="1213859" y="244794"/>
                </a:cubicBezTo>
                <a:cubicBezTo>
                  <a:pt x="1248403" y="224474"/>
                  <a:pt x="1307331" y="167578"/>
                  <a:pt x="1335779" y="171642"/>
                </a:cubicBezTo>
                <a:cubicBezTo>
                  <a:pt x="1364227" y="175706"/>
                  <a:pt x="1374387" y="242762"/>
                  <a:pt x="1384547" y="269178"/>
                </a:cubicBezTo>
                <a:cubicBezTo>
                  <a:pt x="1394707" y="295594"/>
                  <a:pt x="1417059" y="319978"/>
                  <a:pt x="1396739" y="330138"/>
                </a:cubicBezTo>
                <a:cubicBezTo>
                  <a:pt x="1376419" y="340298"/>
                  <a:pt x="1307331" y="315914"/>
                  <a:pt x="1262627" y="330138"/>
                </a:cubicBezTo>
                <a:cubicBezTo>
                  <a:pt x="1217923" y="344362"/>
                  <a:pt x="1161027" y="391098"/>
                  <a:pt x="1128515" y="415482"/>
                </a:cubicBezTo>
                <a:cubicBezTo>
                  <a:pt x="1096003" y="439866"/>
                  <a:pt x="1081779" y="427674"/>
                  <a:pt x="1067555" y="476442"/>
                </a:cubicBezTo>
                <a:cubicBezTo>
                  <a:pt x="1053331" y="525210"/>
                  <a:pt x="1051299" y="647130"/>
                  <a:pt x="1043171" y="708090"/>
                </a:cubicBezTo>
                <a:cubicBezTo>
                  <a:pt x="1035043" y="769050"/>
                  <a:pt x="1012691" y="762954"/>
                  <a:pt x="1018787" y="842202"/>
                </a:cubicBezTo>
                <a:cubicBezTo>
                  <a:pt x="1024883" y="921450"/>
                  <a:pt x="1028947" y="1153098"/>
                  <a:pt x="1079747" y="1183578"/>
                </a:cubicBezTo>
                <a:cubicBezTo>
                  <a:pt x="1130547" y="1214058"/>
                  <a:pt x="1262627" y="1075882"/>
                  <a:pt x="1323587" y="1025082"/>
                </a:cubicBezTo>
                <a:cubicBezTo>
                  <a:pt x="1384547" y="974282"/>
                  <a:pt x="1443475" y="935674"/>
                  <a:pt x="1445507" y="878778"/>
                </a:cubicBezTo>
                <a:cubicBezTo>
                  <a:pt x="1447539" y="821882"/>
                  <a:pt x="1335779" y="730442"/>
                  <a:pt x="1335779" y="683706"/>
                </a:cubicBezTo>
                <a:cubicBezTo>
                  <a:pt x="1335779" y="636970"/>
                  <a:pt x="1412995" y="573978"/>
                  <a:pt x="1445507" y="598362"/>
                </a:cubicBezTo>
                <a:cubicBezTo>
                  <a:pt x="1478019" y="622746"/>
                  <a:pt x="1494275" y="809690"/>
                  <a:pt x="1530851" y="830010"/>
                </a:cubicBezTo>
                <a:cubicBezTo>
                  <a:pt x="1567427" y="850330"/>
                  <a:pt x="1614163" y="762954"/>
                  <a:pt x="1664963" y="720282"/>
                </a:cubicBezTo>
                <a:cubicBezTo>
                  <a:pt x="1715763" y="677610"/>
                  <a:pt x="1801107" y="578042"/>
                  <a:pt x="1835651" y="573978"/>
                </a:cubicBezTo>
                <a:cubicBezTo>
                  <a:pt x="1870195" y="569914"/>
                  <a:pt x="1900675" y="645098"/>
                  <a:pt x="1872227" y="695898"/>
                </a:cubicBezTo>
                <a:cubicBezTo>
                  <a:pt x="1843779" y="746698"/>
                  <a:pt x="1642611" y="858458"/>
                  <a:pt x="1664963" y="878778"/>
                </a:cubicBezTo>
                <a:cubicBezTo>
                  <a:pt x="1687315" y="899098"/>
                  <a:pt x="1955539" y="807658"/>
                  <a:pt x="2006339" y="817818"/>
                </a:cubicBezTo>
                <a:cubicBezTo>
                  <a:pt x="2057139" y="827978"/>
                  <a:pt x="2034787" y="909258"/>
                  <a:pt x="1969763" y="939738"/>
                </a:cubicBezTo>
                <a:cubicBezTo>
                  <a:pt x="1904739" y="970218"/>
                  <a:pt x="1691379" y="980378"/>
                  <a:pt x="1616195" y="1000698"/>
                </a:cubicBezTo>
                <a:cubicBezTo>
                  <a:pt x="1541011" y="1021018"/>
                  <a:pt x="1547107" y="1033210"/>
                  <a:pt x="1518659" y="1061658"/>
                </a:cubicBezTo>
                <a:cubicBezTo>
                  <a:pt x="1490211" y="1090106"/>
                  <a:pt x="1406899" y="1149034"/>
                  <a:pt x="1445507" y="1171386"/>
                </a:cubicBezTo>
                <a:cubicBezTo>
                  <a:pt x="1484115" y="1193738"/>
                  <a:pt x="1707635" y="1173418"/>
                  <a:pt x="1750307" y="1195770"/>
                </a:cubicBezTo>
                <a:cubicBezTo>
                  <a:pt x="1792979" y="1218122"/>
                  <a:pt x="1750307" y="1293306"/>
                  <a:pt x="1701539" y="1305498"/>
                </a:cubicBezTo>
                <a:cubicBezTo>
                  <a:pt x="1652771" y="1317690"/>
                  <a:pt x="1536947" y="1270954"/>
                  <a:pt x="1457699" y="1268922"/>
                </a:cubicBezTo>
                <a:cubicBezTo>
                  <a:pt x="1378451" y="1266890"/>
                  <a:pt x="1276851" y="1228282"/>
                  <a:pt x="1226051" y="1293306"/>
                </a:cubicBezTo>
                <a:cubicBezTo>
                  <a:pt x="1175251" y="1358330"/>
                  <a:pt x="1165091" y="1457898"/>
                  <a:pt x="1152899" y="1659066"/>
                </a:cubicBezTo>
                <a:cubicBezTo>
                  <a:pt x="1140707" y="1860234"/>
                  <a:pt x="1114291" y="2280858"/>
                  <a:pt x="1152899" y="2500314"/>
                </a:cubicBezTo>
                <a:cubicBezTo>
                  <a:pt x="1191507" y="2719770"/>
                  <a:pt x="1382515" y="2916874"/>
                  <a:pt x="1384547" y="2975802"/>
                </a:cubicBezTo>
                <a:cubicBezTo>
                  <a:pt x="1386579" y="3034730"/>
                  <a:pt x="1226051" y="2839658"/>
                  <a:pt x="1165091" y="2853882"/>
                </a:cubicBezTo>
                <a:cubicBezTo>
                  <a:pt x="1104131" y="2868106"/>
                  <a:pt x="1051299" y="3069274"/>
                  <a:pt x="1018787" y="3061146"/>
                </a:cubicBezTo>
                <a:cubicBezTo>
                  <a:pt x="986275" y="3053018"/>
                  <a:pt x="1012691" y="2827466"/>
                  <a:pt x="970019" y="2805114"/>
                </a:cubicBezTo>
                <a:cubicBezTo>
                  <a:pt x="927347" y="2782762"/>
                  <a:pt x="805427" y="2900618"/>
                  <a:pt x="762755" y="2927034"/>
                </a:cubicBezTo>
                <a:cubicBezTo>
                  <a:pt x="720083" y="2953450"/>
                  <a:pt x="691635" y="3103818"/>
                  <a:pt x="713987" y="300018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7129461" y="2869857"/>
            <a:ext cx="288022" cy="325896"/>
          </a:xfrm>
          <a:custGeom>
            <a:avLst/>
            <a:gdLst>
              <a:gd name="connsiteX0" fmla="*/ 256315 w 288022"/>
              <a:gd name="connsiteY0" fmla="*/ 4967 h 325896"/>
              <a:gd name="connsiteX1" fmla="*/ 49051 w 288022"/>
              <a:gd name="connsiteY1" fmla="*/ 41543 h 325896"/>
              <a:gd name="connsiteX2" fmla="*/ 283 w 288022"/>
              <a:gd name="connsiteY2" fmla="*/ 297575 h 325896"/>
              <a:gd name="connsiteX3" fmla="*/ 61243 w 288022"/>
              <a:gd name="connsiteY3" fmla="*/ 297575 h 325896"/>
              <a:gd name="connsiteX4" fmla="*/ 85627 w 288022"/>
              <a:gd name="connsiteY4" fmla="*/ 102503 h 325896"/>
              <a:gd name="connsiteX5" fmla="*/ 268507 w 288022"/>
              <a:gd name="connsiteY5" fmla="*/ 90311 h 325896"/>
              <a:gd name="connsiteX6" fmla="*/ 256315 w 288022"/>
              <a:gd name="connsiteY6" fmla="*/ 4967 h 32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022" h="325896">
                <a:moveTo>
                  <a:pt x="256315" y="4967"/>
                </a:moveTo>
                <a:cubicBezTo>
                  <a:pt x="219739" y="-3161"/>
                  <a:pt x="91723" y="-7225"/>
                  <a:pt x="49051" y="41543"/>
                </a:cubicBezTo>
                <a:cubicBezTo>
                  <a:pt x="6379" y="90311"/>
                  <a:pt x="-1749" y="254903"/>
                  <a:pt x="283" y="297575"/>
                </a:cubicBezTo>
                <a:cubicBezTo>
                  <a:pt x="2315" y="340247"/>
                  <a:pt x="47019" y="330087"/>
                  <a:pt x="61243" y="297575"/>
                </a:cubicBezTo>
                <a:cubicBezTo>
                  <a:pt x="75467" y="265063"/>
                  <a:pt x="51083" y="137047"/>
                  <a:pt x="85627" y="102503"/>
                </a:cubicBezTo>
                <a:cubicBezTo>
                  <a:pt x="120171" y="67959"/>
                  <a:pt x="238027" y="108599"/>
                  <a:pt x="268507" y="90311"/>
                </a:cubicBezTo>
                <a:cubicBezTo>
                  <a:pt x="298987" y="72023"/>
                  <a:pt x="292891" y="13095"/>
                  <a:pt x="256315" y="496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775729" y="3134993"/>
            <a:ext cx="677585" cy="890056"/>
          </a:xfrm>
          <a:custGeom>
            <a:avLst/>
            <a:gdLst>
              <a:gd name="connsiteX0" fmla="*/ 417551 w 677585"/>
              <a:gd name="connsiteY0" fmla="*/ 10543 h 890056"/>
              <a:gd name="connsiteX1" fmla="*/ 222479 w 677585"/>
              <a:gd name="connsiteY1" fmla="*/ 10543 h 890056"/>
              <a:gd name="connsiteX2" fmla="*/ 100559 w 677585"/>
              <a:gd name="connsiteY2" fmla="*/ 132463 h 890056"/>
              <a:gd name="connsiteX3" fmla="*/ 3023 w 677585"/>
              <a:gd name="connsiteY3" fmla="*/ 437263 h 890056"/>
              <a:gd name="connsiteX4" fmla="*/ 39599 w 677585"/>
              <a:gd name="connsiteY4" fmla="*/ 742063 h 890056"/>
              <a:gd name="connsiteX5" fmla="*/ 185903 w 677585"/>
              <a:gd name="connsiteY5" fmla="*/ 876175 h 890056"/>
              <a:gd name="connsiteX6" fmla="*/ 441935 w 677585"/>
              <a:gd name="connsiteY6" fmla="*/ 876175 h 890056"/>
              <a:gd name="connsiteX7" fmla="*/ 637007 w 677585"/>
              <a:gd name="connsiteY7" fmla="*/ 790831 h 890056"/>
              <a:gd name="connsiteX8" fmla="*/ 673583 w 677585"/>
              <a:gd name="connsiteY8" fmla="*/ 315343 h 890056"/>
              <a:gd name="connsiteX9" fmla="*/ 576047 w 677585"/>
              <a:gd name="connsiteY9" fmla="*/ 47119 h 890056"/>
              <a:gd name="connsiteX10" fmla="*/ 417551 w 677585"/>
              <a:gd name="connsiteY10" fmla="*/ 10543 h 89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7585" h="890056">
                <a:moveTo>
                  <a:pt x="417551" y="10543"/>
                </a:moveTo>
                <a:cubicBezTo>
                  <a:pt x="358623" y="4447"/>
                  <a:pt x="275311" y="-9777"/>
                  <a:pt x="222479" y="10543"/>
                </a:cubicBezTo>
                <a:cubicBezTo>
                  <a:pt x="169647" y="30863"/>
                  <a:pt x="137135" y="61343"/>
                  <a:pt x="100559" y="132463"/>
                </a:cubicBezTo>
                <a:cubicBezTo>
                  <a:pt x="63983" y="203583"/>
                  <a:pt x="13183" y="335663"/>
                  <a:pt x="3023" y="437263"/>
                </a:cubicBezTo>
                <a:cubicBezTo>
                  <a:pt x="-7137" y="538863"/>
                  <a:pt x="9119" y="668911"/>
                  <a:pt x="39599" y="742063"/>
                </a:cubicBezTo>
                <a:cubicBezTo>
                  <a:pt x="70079" y="815215"/>
                  <a:pt x="118847" y="853823"/>
                  <a:pt x="185903" y="876175"/>
                </a:cubicBezTo>
                <a:cubicBezTo>
                  <a:pt x="252959" y="898527"/>
                  <a:pt x="366751" y="890399"/>
                  <a:pt x="441935" y="876175"/>
                </a:cubicBezTo>
                <a:cubicBezTo>
                  <a:pt x="517119" y="861951"/>
                  <a:pt x="598399" y="884303"/>
                  <a:pt x="637007" y="790831"/>
                </a:cubicBezTo>
                <a:cubicBezTo>
                  <a:pt x="675615" y="697359"/>
                  <a:pt x="683743" y="439295"/>
                  <a:pt x="673583" y="315343"/>
                </a:cubicBezTo>
                <a:cubicBezTo>
                  <a:pt x="663423" y="191391"/>
                  <a:pt x="622783" y="95887"/>
                  <a:pt x="576047" y="47119"/>
                </a:cubicBezTo>
                <a:cubicBezTo>
                  <a:pt x="529311" y="-1649"/>
                  <a:pt x="476479" y="16639"/>
                  <a:pt x="417551" y="10543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flipH="1">
            <a:off x="7615452" y="3216357"/>
            <a:ext cx="156594" cy="265736"/>
          </a:xfrm>
          <a:custGeom>
            <a:avLst/>
            <a:gdLst>
              <a:gd name="connsiteX0" fmla="*/ 256315 w 288022"/>
              <a:gd name="connsiteY0" fmla="*/ 4967 h 325896"/>
              <a:gd name="connsiteX1" fmla="*/ 49051 w 288022"/>
              <a:gd name="connsiteY1" fmla="*/ 41543 h 325896"/>
              <a:gd name="connsiteX2" fmla="*/ 283 w 288022"/>
              <a:gd name="connsiteY2" fmla="*/ 297575 h 325896"/>
              <a:gd name="connsiteX3" fmla="*/ 61243 w 288022"/>
              <a:gd name="connsiteY3" fmla="*/ 297575 h 325896"/>
              <a:gd name="connsiteX4" fmla="*/ 85627 w 288022"/>
              <a:gd name="connsiteY4" fmla="*/ 102503 h 325896"/>
              <a:gd name="connsiteX5" fmla="*/ 268507 w 288022"/>
              <a:gd name="connsiteY5" fmla="*/ 90311 h 325896"/>
              <a:gd name="connsiteX6" fmla="*/ 256315 w 288022"/>
              <a:gd name="connsiteY6" fmla="*/ 4967 h 32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022" h="325896">
                <a:moveTo>
                  <a:pt x="256315" y="4967"/>
                </a:moveTo>
                <a:cubicBezTo>
                  <a:pt x="219739" y="-3161"/>
                  <a:pt x="91723" y="-7225"/>
                  <a:pt x="49051" y="41543"/>
                </a:cubicBezTo>
                <a:cubicBezTo>
                  <a:pt x="6379" y="90311"/>
                  <a:pt x="-1749" y="254903"/>
                  <a:pt x="283" y="297575"/>
                </a:cubicBezTo>
                <a:cubicBezTo>
                  <a:pt x="2315" y="340247"/>
                  <a:pt x="47019" y="330087"/>
                  <a:pt x="61243" y="297575"/>
                </a:cubicBezTo>
                <a:cubicBezTo>
                  <a:pt x="75467" y="265063"/>
                  <a:pt x="51083" y="137047"/>
                  <a:pt x="85627" y="102503"/>
                </a:cubicBezTo>
                <a:cubicBezTo>
                  <a:pt x="120171" y="67959"/>
                  <a:pt x="238027" y="108599"/>
                  <a:pt x="268507" y="90311"/>
                </a:cubicBezTo>
                <a:cubicBezTo>
                  <a:pt x="298987" y="72023"/>
                  <a:pt x="292891" y="13095"/>
                  <a:pt x="256315" y="4967"/>
                </a:cubicBezTo>
                <a:close/>
              </a:path>
            </a:pathLst>
          </a:cu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620000" y="3428529"/>
            <a:ext cx="275868" cy="465391"/>
          </a:xfrm>
          <a:custGeom>
            <a:avLst/>
            <a:gdLst>
              <a:gd name="connsiteX0" fmla="*/ 153948 w 275868"/>
              <a:gd name="connsiteY0" fmla="*/ 654 h 465391"/>
              <a:gd name="connsiteX1" fmla="*/ 7644 w 275868"/>
              <a:gd name="connsiteY1" fmla="*/ 61614 h 465391"/>
              <a:gd name="connsiteX2" fmla="*/ 32028 w 275868"/>
              <a:gd name="connsiteY2" fmla="*/ 305454 h 465391"/>
              <a:gd name="connsiteX3" fmla="*/ 129564 w 275868"/>
              <a:gd name="connsiteY3" fmla="*/ 463950 h 465391"/>
              <a:gd name="connsiteX4" fmla="*/ 275868 w 275868"/>
              <a:gd name="connsiteY4" fmla="*/ 366414 h 465391"/>
              <a:gd name="connsiteX5" fmla="*/ 275868 w 275868"/>
              <a:gd name="connsiteY5" fmla="*/ 85998 h 465391"/>
              <a:gd name="connsiteX6" fmla="*/ 153948 w 275868"/>
              <a:gd name="connsiteY6" fmla="*/ 654 h 46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868" h="465391">
                <a:moveTo>
                  <a:pt x="153948" y="654"/>
                </a:moveTo>
                <a:cubicBezTo>
                  <a:pt x="109244" y="-3410"/>
                  <a:pt x="27964" y="10814"/>
                  <a:pt x="7644" y="61614"/>
                </a:cubicBezTo>
                <a:cubicBezTo>
                  <a:pt x="-12676" y="112414"/>
                  <a:pt x="11708" y="238398"/>
                  <a:pt x="32028" y="305454"/>
                </a:cubicBezTo>
                <a:cubicBezTo>
                  <a:pt x="52348" y="372510"/>
                  <a:pt x="88924" y="453790"/>
                  <a:pt x="129564" y="463950"/>
                </a:cubicBezTo>
                <a:cubicBezTo>
                  <a:pt x="170204" y="474110"/>
                  <a:pt x="251484" y="429406"/>
                  <a:pt x="275868" y="366414"/>
                </a:cubicBezTo>
                <a:cubicBezTo>
                  <a:pt x="300252" y="303422"/>
                  <a:pt x="300252" y="146958"/>
                  <a:pt x="275868" y="85998"/>
                </a:cubicBezTo>
                <a:cubicBezTo>
                  <a:pt x="251484" y="25038"/>
                  <a:pt x="198652" y="4718"/>
                  <a:pt x="153948" y="654"/>
                </a:cubicBezTo>
                <a:close/>
              </a:path>
            </a:pathLst>
          </a:cu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000" y="2016367"/>
            <a:ext cx="1152144" cy="2308537"/>
          </a:xfrm>
          <a:custGeom>
            <a:avLst/>
            <a:gdLst>
              <a:gd name="connsiteX0" fmla="*/ 182065 w 1695194"/>
              <a:gd name="connsiteY0" fmla="*/ 2602907 h 2918137"/>
              <a:gd name="connsiteX1" fmla="*/ 742897 w 1695194"/>
              <a:gd name="connsiteY1" fmla="*/ 1968923 h 2918137"/>
              <a:gd name="connsiteX2" fmla="*/ 1206193 w 1695194"/>
              <a:gd name="connsiteY2" fmla="*/ 944795 h 2918137"/>
              <a:gd name="connsiteX3" fmla="*/ 1413457 w 1695194"/>
              <a:gd name="connsiteY3" fmla="*/ 115739 h 2918137"/>
              <a:gd name="connsiteX4" fmla="*/ 1584145 w 1695194"/>
              <a:gd name="connsiteY4" fmla="*/ 42587 h 2918137"/>
              <a:gd name="connsiteX5" fmla="*/ 1693873 w 1695194"/>
              <a:gd name="connsiteY5" fmla="*/ 42587 h 2918137"/>
              <a:gd name="connsiteX6" fmla="*/ 1632913 w 1695194"/>
              <a:gd name="connsiteY6" fmla="*/ 579035 h 2918137"/>
              <a:gd name="connsiteX7" fmla="*/ 1462225 w 1695194"/>
              <a:gd name="connsiteY7" fmla="*/ 1810427 h 2918137"/>
              <a:gd name="connsiteX8" fmla="*/ 1035505 w 1695194"/>
              <a:gd name="connsiteY8" fmla="*/ 2761403 h 2918137"/>
              <a:gd name="connsiteX9" fmla="*/ 962353 w 1695194"/>
              <a:gd name="connsiteY9" fmla="*/ 2907707 h 2918137"/>
              <a:gd name="connsiteX10" fmla="*/ 47953 w 1695194"/>
              <a:gd name="connsiteY10" fmla="*/ 2871131 h 2918137"/>
              <a:gd name="connsiteX11" fmla="*/ 182065 w 1695194"/>
              <a:gd name="connsiteY11" fmla="*/ 2602907 h 291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5194" h="2918137">
                <a:moveTo>
                  <a:pt x="182065" y="2602907"/>
                </a:moveTo>
                <a:cubicBezTo>
                  <a:pt x="297889" y="2452539"/>
                  <a:pt x="572209" y="2245275"/>
                  <a:pt x="742897" y="1968923"/>
                </a:cubicBezTo>
                <a:cubicBezTo>
                  <a:pt x="913585" y="1692571"/>
                  <a:pt x="1094433" y="1253659"/>
                  <a:pt x="1206193" y="944795"/>
                </a:cubicBezTo>
                <a:cubicBezTo>
                  <a:pt x="1317953" y="635931"/>
                  <a:pt x="1350465" y="266107"/>
                  <a:pt x="1413457" y="115739"/>
                </a:cubicBezTo>
                <a:cubicBezTo>
                  <a:pt x="1476449" y="-34629"/>
                  <a:pt x="1537409" y="54779"/>
                  <a:pt x="1584145" y="42587"/>
                </a:cubicBezTo>
                <a:cubicBezTo>
                  <a:pt x="1630881" y="30395"/>
                  <a:pt x="1685745" y="-46821"/>
                  <a:pt x="1693873" y="42587"/>
                </a:cubicBezTo>
                <a:cubicBezTo>
                  <a:pt x="1702001" y="131995"/>
                  <a:pt x="1671521" y="284395"/>
                  <a:pt x="1632913" y="579035"/>
                </a:cubicBezTo>
                <a:cubicBezTo>
                  <a:pt x="1594305" y="873675"/>
                  <a:pt x="1561793" y="1446699"/>
                  <a:pt x="1462225" y="1810427"/>
                </a:cubicBezTo>
                <a:cubicBezTo>
                  <a:pt x="1362657" y="2174155"/>
                  <a:pt x="1118817" y="2578523"/>
                  <a:pt x="1035505" y="2761403"/>
                </a:cubicBezTo>
                <a:cubicBezTo>
                  <a:pt x="952193" y="2944283"/>
                  <a:pt x="1126945" y="2889419"/>
                  <a:pt x="962353" y="2907707"/>
                </a:cubicBezTo>
                <a:cubicBezTo>
                  <a:pt x="797761" y="2925995"/>
                  <a:pt x="171905" y="2923963"/>
                  <a:pt x="47953" y="2871131"/>
                </a:cubicBezTo>
                <a:cubicBezTo>
                  <a:pt x="-75999" y="2818299"/>
                  <a:pt x="66241" y="2753275"/>
                  <a:pt x="182065" y="260290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084576" y="1676785"/>
            <a:ext cx="1780032" cy="665608"/>
          </a:xfrm>
          <a:custGeom>
            <a:avLst/>
            <a:gdLst>
              <a:gd name="connsiteX0" fmla="*/ 1780032 w 1780032"/>
              <a:gd name="connsiteY0" fmla="*/ 421768 h 665608"/>
              <a:gd name="connsiteX1" fmla="*/ 1438656 w 1780032"/>
              <a:gd name="connsiteY1" fmla="*/ 129160 h 665608"/>
              <a:gd name="connsiteX2" fmla="*/ 694944 w 1780032"/>
              <a:gd name="connsiteY2" fmla="*/ 31624 h 665608"/>
              <a:gd name="connsiteX3" fmla="*/ 0 w 1780032"/>
              <a:gd name="connsiteY3" fmla="*/ 665608 h 6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0032" h="665608">
                <a:moveTo>
                  <a:pt x="1780032" y="421768"/>
                </a:moveTo>
                <a:cubicBezTo>
                  <a:pt x="1699768" y="307976"/>
                  <a:pt x="1619504" y="194184"/>
                  <a:pt x="1438656" y="129160"/>
                </a:cubicBezTo>
                <a:cubicBezTo>
                  <a:pt x="1257808" y="64136"/>
                  <a:pt x="934720" y="-57784"/>
                  <a:pt x="694944" y="31624"/>
                </a:cubicBezTo>
                <a:cubicBezTo>
                  <a:pt x="455168" y="121032"/>
                  <a:pt x="227584" y="393320"/>
                  <a:pt x="0" y="665608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779520" y="940313"/>
            <a:ext cx="1097280" cy="1085088"/>
          </a:xfrm>
          <a:custGeom>
            <a:avLst/>
            <a:gdLst>
              <a:gd name="connsiteX0" fmla="*/ 1097280 w 1097280"/>
              <a:gd name="connsiteY0" fmla="*/ 1085088 h 1085088"/>
              <a:gd name="connsiteX1" fmla="*/ 865632 w 1097280"/>
              <a:gd name="connsiteY1" fmla="*/ 365760 h 1085088"/>
              <a:gd name="connsiteX2" fmla="*/ 0 w 1097280"/>
              <a:gd name="connsiteY2" fmla="*/ 0 h 108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280" h="1085088">
                <a:moveTo>
                  <a:pt x="1097280" y="1085088"/>
                </a:moveTo>
                <a:cubicBezTo>
                  <a:pt x="1072896" y="815848"/>
                  <a:pt x="1048512" y="546608"/>
                  <a:pt x="865632" y="365760"/>
                </a:cubicBezTo>
                <a:cubicBezTo>
                  <a:pt x="682752" y="184912"/>
                  <a:pt x="341376" y="92456"/>
                  <a:pt x="0" y="0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57729" y="484605"/>
            <a:ext cx="104415" cy="1492028"/>
          </a:xfrm>
          <a:custGeom>
            <a:avLst/>
            <a:gdLst>
              <a:gd name="connsiteX0" fmla="*/ 43455 w 165375"/>
              <a:gd name="connsiteY0" fmla="*/ 1219200 h 1219200"/>
              <a:gd name="connsiteX1" fmla="*/ 6879 w 165375"/>
              <a:gd name="connsiteY1" fmla="*/ 316992 h 1219200"/>
              <a:gd name="connsiteX2" fmla="*/ 165375 w 165375"/>
              <a:gd name="connsiteY2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375" h="1219200">
                <a:moveTo>
                  <a:pt x="43455" y="1219200"/>
                </a:moveTo>
                <a:cubicBezTo>
                  <a:pt x="15007" y="869696"/>
                  <a:pt x="-13441" y="520192"/>
                  <a:pt x="6879" y="316992"/>
                </a:cubicBezTo>
                <a:cubicBezTo>
                  <a:pt x="27199" y="113792"/>
                  <a:pt x="96287" y="56896"/>
                  <a:pt x="165375" y="0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962144" y="1482857"/>
            <a:ext cx="1514856" cy="518160"/>
          </a:xfrm>
          <a:custGeom>
            <a:avLst/>
            <a:gdLst>
              <a:gd name="connsiteX0" fmla="*/ 0 w 1036320"/>
              <a:gd name="connsiteY0" fmla="*/ 623418 h 623418"/>
              <a:gd name="connsiteX1" fmla="*/ 280416 w 1036320"/>
              <a:gd name="connsiteY1" fmla="*/ 62586 h 623418"/>
              <a:gd name="connsiteX2" fmla="*/ 1036320 w 1036320"/>
              <a:gd name="connsiteY2" fmla="*/ 38202 h 62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623418">
                <a:moveTo>
                  <a:pt x="0" y="623418"/>
                </a:moveTo>
                <a:cubicBezTo>
                  <a:pt x="53848" y="391770"/>
                  <a:pt x="107696" y="160122"/>
                  <a:pt x="280416" y="62586"/>
                </a:cubicBezTo>
                <a:cubicBezTo>
                  <a:pt x="453136" y="-34950"/>
                  <a:pt x="744728" y="1626"/>
                  <a:pt x="1036320" y="38202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962144" y="1877870"/>
            <a:ext cx="1146048" cy="891243"/>
          </a:xfrm>
          <a:custGeom>
            <a:avLst/>
            <a:gdLst>
              <a:gd name="connsiteX0" fmla="*/ 0 w 1146048"/>
              <a:gd name="connsiteY0" fmla="*/ 123147 h 891243"/>
              <a:gd name="connsiteX1" fmla="*/ 670560 w 1146048"/>
              <a:gd name="connsiteY1" fmla="*/ 62187 h 891243"/>
              <a:gd name="connsiteX2" fmla="*/ 1146048 w 1146048"/>
              <a:gd name="connsiteY2" fmla="*/ 891243 h 89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6048" h="891243">
                <a:moveTo>
                  <a:pt x="0" y="123147"/>
                </a:moveTo>
                <a:cubicBezTo>
                  <a:pt x="239776" y="28659"/>
                  <a:pt x="479552" y="-65829"/>
                  <a:pt x="670560" y="62187"/>
                </a:cubicBezTo>
                <a:cubicBezTo>
                  <a:pt x="861568" y="190203"/>
                  <a:pt x="1003808" y="540723"/>
                  <a:pt x="1146048" y="891243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000" y="2016367"/>
            <a:ext cx="1152144" cy="2308537"/>
          </a:xfrm>
          <a:custGeom>
            <a:avLst/>
            <a:gdLst>
              <a:gd name="connsiteX0" fmla="*/ 182065 w 1695194"/>
              <a:gd name="connsiteY0" fmla="*/ 2602907 h 2918137"/>
              <a:gd name="connsiteX1" fmla="*/ 742897 w 1695194"/>
              <a:gd name="connsiteY1" fmla="*/ 1968923 h 2918137"/>
              <a:gd name="connsiteX2" fmla="*/ 1206193 w 1695194"/>
              <a:gd name="connsiteY2" fmla="*/ 944795 h 2918137"/>
              <a:gd name="connsiteX3" fmla="*/ 1413457 w 1695194"/>
              <a:gd name="connsiteY3" fmla="*/ 115739 h 2918137"/>
              <a:gd name="connsiteX4" fmla="*/ 1584145 w 1695194"/>
              <a:gd name="connsiteY4" fmla="*/ 42587 h 2918137"/>
              <a:gd name="connsiteX5" fmla="*/ 1693873 w 1695194"/>
              <a:gd name="connsiteY5" fmla="*/ 42587 h 2918137"/>
              <a:gd name="connsiteX6" fmla="*/ 1632913 w 1695194"/>
              <a:gd name="connsiteY6" fmla="*/ 579035 h 2918137"/>
              <a:gd name="connsiteX7" fmla="*/ 1462225 w 1695194"/>
              <a:gd name="connsiteY7" fmla="*/ 1810427 h 2918137"/>
              <a:gd name="connsiteX8" fmla="*/ 1035505 w 1695194"/>
              <a:gd name="connsiteY8" fmla="*/ 2761403 h 2918137"/>
              <a:gd name="connsiteX9" fmla="*/ 962353 w 1695194"/>
              <a:gd name="connsiteY9" fmla="*/ 2907707 h 2918137"/>
              <a:gd name="connsiteX10" fmla="*/ 47953 w 1695194"/>
              <a:gd name="connsiteY10" fmla="*/ 2871131 h 2918137"/>
              <a:gd name="connsiteX11" fmla="*/ 182065 w 1695194"/>
              <a:gd name="connsiteY11" fmla="*/ 2602907 h 291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5194" h="2918137">
                <a:moveTo>
                  <a:pt x="182065" y="2602907"/>
                </a:moveTo>
                <a:cubicBezTo>
                  <a:pt x="297889" y="2452539"/>
                  <a:pt x="572209" y="2245275"/>
                  <a:pt x="742897" y="1968923"/>
                </a:cubicBezTo>
                <a:cubicBezTo>
                  <a:pt x="913585" y="1692571"/>
                  <a:pt x="1094433" y="1253659"/>
                  <a:pt x="1206193" y="944795"/>
                </a:cubicBezTo>
                <a:cubicBezTo>
                  <a:pt x="1317953" y="635931"/>
                  <a:pt x="1350465" y="266107"/>
                  <a:pt x="1413457" y="115739"/>
                </a:cubicBezTo>
                <a:cubicBezTo>
                  <a:pt x="1476449" y="-34629"/>
                  <a:pt x="1537409" y="54779"/>
                  <a:pt x="1584145" y="42587"/>
                </a:cubicBezTo>
                <a:cubicBezTo>
                  <a:pt x="1630881" y="30395"/>
                  <a:pt x="1685745" y="-46821"/>
                  <a:pt x="1693873" y="42587"/>
                </a:cubicBezTo>
                <a:cubicBezTo>
                  <a:pt x="1702001" y="131995"/>
                  <a:pt x="1671521" y="284395"/>
                  <a:pt x="1632913" y="579035"/>
                </a:cubicBezTo>
                <a:cubicBezTo>
                  <a:pt x="1594305" y="873675"/>
                  <a:pt x="1561793" y="1446699"/>
                  <a:pt x="1462225" y="1810427"/>
                </a:cubicBezTo>
                <a:cubicBezTo>
                  <a:pt x="1362657" y="2174155"/>
                  <a:pt x="1118817" y="2578523"/>
                  <a:pt x="1035505" y="2761403"/>
                </a:cubicBezTo>
                <a:cubicBezTo>
                  <a:pt x="952193" y="2944283"/>
                  <a:pt x="1126945" y="2889419"/>
                  <a:pt x="962353" y="2907707"/>
                </a:cubicBezTo>
                <a:cubicBezTo>
                  <a:pt x="797761" y="2925995"/>
                  <a:pt x="171905" y="2923963"/>
                  <a:pt x="47953" y="2871131"/>
                </a:cubicBezTo>
                <a:cubicBezTo>
                  <a:pt x="-75999" y="2818299"/>
                  <a:pt x="66241" y="2753275"/>
                  <a:pt x="182065" y="260290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176268" y="1665036"/>
            <a:ext cx="1785876" cy="1103852"/>
          </a:xfrm>
          <a:custGeom>
            <a:avLst/>
            <a:gdLst>
              <a:gd name="connsiteX0" fmla="*/ 1785187 w 1785876"/>
              <a:gd name="connsiteY0" fmla="*/ 358835 h 1103852"/>
              <a:gd name="connsiteX1" fmla="*/ 1577923 w 1785876"/>
              <a:gd name="connsiteY1" fmla="*/ 175955 h 1103852"/>
              <a:gd name="connsiteX2" fmla="*/ 1102435 w 1785876"/>
              <a:gd name="connsiteY2" fmla="*/ 41843 h 1103852"/>
              <a:gd name="connsiteX3" fmla="*/ 748867 w 1785876"/>
              <a:gd name="connsiteY3" fmla="*/ 54035 h 1103852"/>
              <a:gd name="connsiteX4" fmla="*/ 66115 w 1785876"/>
              <a:gd name="connsiteY4" fmla="*/ 651443 h 1103852"/>
              <a:gd name="connsiteX5" fmla="*/ 41731 w 1785876"/>
              <a:gd name="connsiteY5" fmla="*/ 1102547 h 1103852"/>
              <a:gd name="connsiteX6" fmla="*/ 200227 w 1785876"/>
              <a:gd name="connsiteY6" fmla="*/ 797747 h 1103852"/>
              <a:gd name="connsiteX7" fmla="*/ 236803 w 1785876"/>
              <a:gd name="connsiteY7" fmla="*/ 1078163 h 1103852"/>
              <a:gd name="connsiteX8" fmla="*/ 444067 w 1785876"/>
              <a:gd name="connsiteY8" fmla="*/ 675827 h 1103852"/>
              <a:gd name="connsiteX9" fmla="*/ 578179 w 1785876"/>
              <a:gd name="connsiteY9" fmla="*/ 846515 h 1103852"/>
              <a:gd name="connsiteX10" fmla="*/ 626947 w 1785876"/>
              <a:gd name="connsiteY10" fmla="*/ 492947 h 1103852"/>
              <a:gd name="connsiteX11" fmla="*/ 822019 w 1785876"/>
              <a:gd name="connsiteY11" fmla="*/ 700211 h 1103852"/>
              <a:gd name="connsiteX12" fmla="*/ 907363 w 1785876"/>
              <a:gd name="connsiteY12" fmla="*/ 310067 h 1103852"/>
              <a:gd name="connsiteX13" fmla="*/ 1139011 w 1785876"/>
              <a:gd name="connsiteY13" fmla="*/ 529523 h 1103852"/>
              <a:gd name="connsiteX14" fmla="*/ 1260931 w 1785876"/>
              <a:gd name="connsiteY14" fmla="*/ 261299 h 1103852"/>
              <a:gd name="connsiteX15" fmla="*/ 1358467 w 1785876"/>
              <a:gd name="connsiteY15" fmla="*/ 529523 h 1103852"/>
              <a:gd name="connsiteX16" fmla="*/ 1516963 w 1785876"/>
              <a:gd name="connsiteY16" fmla="*/ 310067 h 1103852"/>
              <a:gd name="connsiteX17" fmla="*/ 1785187 w 1785876"/>
              <a:gd name="connsiteY17" fmla="*/ 358835 h 11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85876" h="1103852">
                <a:moveTo>
                  <a:pt x="1785187" y="358835"/>
                </a:moveTo>
                <a:cubicBezTo>
                  <a:pt x="1795347" y="336483"/>
                  <a:pt x="1691715" y="228787"/>
                  <a:pt x="1577923" y="175955"/>
                </a:cubicBezTo>
                <a:cubicBezTo>
                  <a:pt x="1464131" y="123123"/>
                  <a:pt x="1240611" y="62163"/>
                  <a:pt x="1102435" y="41843"/>
                </a:cubicBezTo>
                <a:cubicBezTo>
                  <a:pt x="964259" y="21523"/>
                  <a:pt x="921587" y="-47565"/>
                  <a:pt x="748867" y="54035"/>
                </a:cubicBezTo>
                <a:cubicBezTo>
                  <a:pt x="576147" y="155635"/>
                  <a:pt x="183971" y="476691"/>
                  <a:pt x="66115" y="651443"/>
                </a:cubicBezTo>
                <a:cubicBezTo>
                  <a:pt x="-51741" y="826195"/>
                  <a:pt x="19379" y="1078163"/>
                  <a:pt x="41731" y="1102547"/>
                </a:cubicBezTo>
                <a:cubicBezTo>
                  <a:pt x="64083" y="1126931"/>
                  <a:pt x="167715" y="801811"/>
                  <a:pt x="200227" y="797747"/>
                </a:cubicBezTo>
                <a:cubicBezTo>
                  <a:pt x="232739" y="793683"/>
                  <a:pt x="196163" y="1098483"/>
                  <a:pt x="236803" y="1078163"/>
                </a:cubicBezTo>
                <a:cubicBezTo>
                  <a:pt x="277443" y="1057843"/>
                  <a:pt x="387171" y="714435"/>
                  <a:pt x="444067" y="675827"/>
                </a:cubicBezTo>
                <a:cubicBezTo>
                  <a:pt x="500963" y="637219"/>
                  <a:pt x="547699" y="876995"/>
                  <a:pt x="578179" y="846515"/>
                </a:cubicBezTo>
                <a:cubicBezTo>
                  <a:pt x="608659" y="816035"/>
                  <a:pt x="586307" y="517331"/>
                  <a:pt x="626947" y="492947"/>
                </a:cubicBezTo>
                <a:cubicBezTo>
                  <a:pt x="667587" y="468563"/>
                  <a:pt x="775283" y="730691"/>
                  <a:pt x="822019" y="700211"/>
                </a:cubicBezTo>
                <a:cubicBezTo>
                  <a:pt x="868755" y="669731"/>
                  <a:pt x="854531" y="338515"/>
                  <a:pt x="907363" y="310067"/>
                </a:cubicBezTo>
                <a:cubicBezTo>
                  <a:pt x="960195" y="281619"/>
                  <a:pt x="1080083" y="537651"/>
                  <a:pt x="1139011" y="529523"/>
                </a:cubicBezTo>
                <a:cubicBezTo>
                  <a:pt x="1197939" y="521395"/>
                  <a:pt x="1224355" y="261299"/>
                  <a:pt x="1260931" y="261299"/>
                </a:cubicBezTo>
                <a:cubicBezTo>
                  <a:pt x="1297507" y="261299"/>
                  <a:pt x="1315795" y="521395"/>
                  <a:pt x="1358467" y="529523"/>
                </a:cubicBezTo>
                <a:cubicBezTo>
                  <a:pt x="1401139" y="537651"/>
                  <a:pt x="1449907" y="332419"/>
                  <a:pt x="1516963" y="310067"/>
                </a:cubicBezTo>
                <a:cubicBezTo>
                  <a:pt x="1584019" y="287715"/>
                  <a:pt x="1775027" y="381187"/>
                  <a:pt x="1785187" y="35883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940881">
            <a:off x="4598579" y="1907714"/>
            <a:ext cx="1182135" cy="1209025"/>
          </a:xfrm>
          <a:custGeom>
            <a:avLst/>
            <a:gdLst>
              <a:gd name="connsiteX0" fmla="*/ 9312 w 1182135"/>
              <a:gd name="connsiteY0" fmla="*/ 148221 h 1209025"/>
              <a:gd name="connsiteX1" fmla="*/ 496992 w 1182135"/>
              <a:gd name="connsiteY1" fmla="*/ 1917 h 1209025"/>
              <a:gd name="connsiteX2" fmla="*/ 777408 w 1182135"/>
              <a:gd name="connsiteY2" fmla="*/ 87261 h 1209025"/>
              <a:gd name="connsiteX3" fmla="*/ 960288 w 1182135"/>
              <a:gd name="connsiteY3" fmla="*/ 392061 h 1209025"/>
              <a:gd name="connsiteX4" fmla="*/ 1118784 w 1182135"/>
              <a:gd name="connsiteY4" fmla="*/ 709053 h 1209025"/>
              <a:gd name="connsiteX5" fmla="*/ 1179744 w 1182135"/>
              <a:gd name="connsiteY5" fmla="*/ 879741 h 1209025"/>
              <a:gd name="connsiteX6" fmla="*/ 1045632 w 1182135"/>
              <a:gd name="connsiteY6" fmla="*/ 1208925 h 1209025"/>
              <a:gd name="connsiteX7" fmla="*/ 1033440 w 1182135"/>
              <a:gd name="connsiteY7" fmla="*/ 916317 h 1209025"/>
              <a:gd name="connsiteX8" fmla="*/ 899328 w 1182135"/>
              <a:gd name="connsiteY8" fmla="*/ 1062621 h 1209025"/>
              <a:gd name="connsiteX9" fmla="*/ 862752 w 1182135"/>
              <a:gd name="connsiteY9" fmla="*/ 696861 h 1209025"/>
              <a:gd name="connsiteX10" fmla="*/ 765216 w 1182135"/>
              <a:gd name="connsiteY10" fmla="*/ 879741 h 1209025"/>
              <a:gd name="connsiteX11" fmla="*/ 704256 w 1182135"/>
              <a:gd name="connsiteY11" fmla="*/ 489597 h 1209025"/>
              <a:gd name="connsiteX12" fmla="*/ 521376 w 1182135"/>
              <a:gd name="connsiteY12" fmla="*/ 660285 h 1209025"/>
              <a:gd name="connsiteX13" fmla="*/ 545760 w 1182135"/>
              <a:gd name="connsiteY13" fmla="*/ 343293 h 1209025"/>
              <a:gd name="connsiteX14" fmla="*/ 387264 w 1182135"/>
              <a:gd name="connsiteY14" fmla="*/ 550557 h 1209025"/>
              <a:gd name="connsiteX15" fmla="*/ 362880 w 1182135"/>
              <a:gd name="connsiteY15" fmla="*/ 245757 h 1209025"/>
              <a:gd name="connsiteX16" fmla="*/ 192192 w 1182135"/>
              <a:gd name="connsiteY16" fmla="*/ 392061 h 1209025"/>
              <a:gd name="connsiteX17" fmla="*/ 9312 w 1182135"/>
              <a:gd name="connsiteY17" fmla="*/ 148221 h 120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2135" h="1209025">
                <a:moveTo>
                  <a:pt x="9312" y="148221"/>
                </a:moveTo>
                <a:cubicBezTo>
                  <a:pt x="60112" y="83197"/>
                  <a:pt x="368976" y="12077"/>
                  <a:pt x="496992" y="1917"/>
                </a:cubicBezTo>
                <a:cubicBezTo>
                  <a:pt x="625008" y="-8243"/>
                  <a:pt x="700192" y="22237"/>
                  <a:pt x="777408" y="87261"/>
                </a:cubicBezTo>
                <a:cubicBezTo>
                  <a:pt x="854624" y="152285"/>
                  <a:pt x="903392" y="288429"/>
                  <a:pt x="960288" y="392061"/>
                </a:cubicBezTo>
                <a:cubicBezTo>
                  <a:pt x="1017184" y="495693"/>
                  <a:pt x="1082208" y="627773"/>
                  <a:pt x="1118784" y="709053"/>
                </a:cubicBezTo>
                <a:cubicBezTo>
                  <a:pt x="1155360" y="790333"/>
                  <a:pt x="1191936" y="796429"/>
                  <a:pt x="1179744" y="879741"/>
                </a:cubicBezTo>
                <a:cubicBezTo>
                  <a:pt x="1167552" y="963053"/>
                  <a:pt x="1070016" y="1202829"/>
                  <a:pt x="1045632" y="1208925"/>
                </a:cubicBezTo>
                <a:cubicBezTo>
                  <a:pt x="1021248" y="1215021"/>
                  <a:pt x="1057824" y="940701"/>
                  <a:pt x="1033440" y="916317"/>
                </a:cubicBezTo>
                <a:cubicBezTo>
                  <a:pt x="1009056" y="891933"/>
                  <a:pt x="927776" y="1099197"/>
                  <a:pt x="899328" y="1062621"/>
                </a:cubicBezTo>
                <a:cubicBezTo>
                  <a:pt x="870880" y="1026045"/>
                  <a:pt x="885104" y="727341"/>
                  <a:pt x="862752" y="696861"/>
                </a:cubicBezTo>
                <a:cubicBezTo>
                  <a:pt x="840400" y="666381"/>
                  <a:pt x="791632" y="914285"/>
                  <a:pt x="765216" y="879741"/>
                </a:cubicBezTo>
                <a:cubicBezTo>
                  <a:pt x="738800" y="845197"/>
                  <a:pt x="744896" y="526173"/>
                  <a:pt x="704256" y="489597"/>
                </a:cubicBezTo>
                <a:cubicBezTo>
                  <a:pt x="663616" y="453021"/>
                  <a:pt x="547792" y="684669"/>
                  <a:pt x="521376" y="660285"/>
                </a:cubicBezTo>
                <a:cubicBezTo>
                  <a:pt x="494960" y="635901"/>
                  <a:pt x="568112" y="361581"/>
                  <a:pt x="545760" y="343293"/>
                </a:cubicBezTo>
                <a:cubicBezTo>
                  <a:pt x="523408" y="325005"/>
                  <a:pt x="417744" y="566813"/>
                  <a:pt x="387264" y="550557"/>
                </a:cubicBezTo>
                <a:cubicBezTo>
                  <a:pt x="356784" y="534301"/>
                  <a:pt x="395392" y="272173"/>
                  <a:pt x="362880" y="245757"/>
                </a:cubicBezTo>
                <a:cubicBezTo>
                  <a:pt x="330368" y="219341"/>
                  <a:pt x="255184" y="402221"/>
                  <a:pt x="192192" y="392061"/>
                </a:cubicBezTo>
                <a:cubicBezTo>
                  <a:pt x="129200" y="381901"/>
                  <a:pt x="-41488" y="213245"/>
                  <a:pt x="9312" y="14822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2818126">
            <a:off x="3283923" y="1047785"/>
            <a:ext cx="1785876" cy="1103852"/>
          </a:xfrm>
          <a:custGeom>
            <a:avLst/>
            <a:gdLst>
              <a:gd name="connsiteX0" fmla="*/ 1785187 w 1785876"/>
              <a:gd name="connsiteY0" fmla="*/ 358835 h 1103852"/>
              <a:gd name="connsiteX1" fmla="*/ 1577923 w 1785876"/>
              <a:gd name="connsiteY1" fmla="*/ 175955 h 1103852"/>
              <a:gd name="connsiteX2" fmla="*/ 1102435 w 1785876"/>
              <a:gd name="connsiteY2" fmla="*/ 41843 h 1103852"/>
              <a:gd name="connsiteX3" fmla="*/ 748867 w 1785876"/>
              <a:gd name="connsiteY3" fmla="*/ 54035 h 1103852"/>
              <a:gd name="connsiteX4" fmla="*/ 66115 w 1785876"/>
              <a:gd name="connsiteY4" fmla="*/ 651443 h 1103852"/>
              <a:gd name="connsiteX5" fmla="*/ 41731 w 1785876"/>
              <a:gd name="connsiteY5" fmla="*/ 1102547 h 1103852"/>
              <a:gd name="connsiteX6" fmla="*/ 200227 w 1785876"/>
              <a:gd name="connsiteY6" fmla="*/ 797747 h 1103852"/>
              <a:gd name="connsiteX7" fmla="*/ 236803 w 1785876"/>
              <a:gd name="connsiteY7" fmla="*/ 1078163 h 1103852"/>
              <a:gd name="connsiteX8" fmla="*/ 444067 w 1785876"/>
              <a:gd name="connsiteY8" fmla="*/ 675827 h 1103852"/>
              <a:gd name="connsiteX9" fmla="*/ 578179 w 1785876"/>
              <a:gd name="connsiteY9" fmla="*/ 846515 h 1103852"/>
              <a:gd name="connsiteX10" fmla="*/ 626947 w 1785876"/>
              <a:gd name="connsiteY10" fmla="*/ 492947 h 1103852"/>
              <a:gd name="connsiteX11" fmla="*/ 822019 w 1785876"/>
              <a:gd name="connsiteY11" fmla="*/ 700211 h 1103852"/>
              <a:gd name="connsiteX12" fmla="*/ 907363 w 1785876"/>
              <a:gd name="connsiteY12" fmla="*/ 310067 h 1103852"/>
              <a:gd name="connsiteX13" fmla="*/ 1139011 w 1785876"/>
              <a:gd name="connsiteY13" fmla="*/ 529523 h 1103852"/>
              <a:gd name="connsiteX14" fmla="*/ 1260931 w 1785876"/>
              <a:gd name="connsiteY14" fmla="*/ 261299 h 1103852"/>
              <a:gd name="connsiteX15" fmla="*/ 1358467 w 1785876"/>
              <a:gd name="connsiteY15" fmla="*/ 529523 h 1103852"/>
              <a:gd name="connsiteX16" fmla="*/ 1516963 w 1785876"/>
              <a:gd name="connsiteY16" fmla="*/ 310067 h 1103852"/>
              <a:gd name="connsiteX17" fmla="*/ 1785187 w 1785876"/>
              <a:gd name="connsiteY17" fmla="*/ 358835 h 11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85876" h="1103852">
                <a:moveTo>
                  <a:pt x="1785187" y="358835"/>
                </a:moveTo>
                <a:cubicBezTo>
                  <a:pt x="1795347" y="336483"/>
                  <a:pt x="1691715" y="228787"/>
                  <a:pt x="1577923" y="175955"/>
                </a:cubicBezTo>
                <a:cubicBezTo>
                  <a:pt x="1464131" y="123123"/>
                  <a:pt x="1240611" y="62163"/>
                  <a:pt x="1102435" y="41843"/>
                </a:cubicBezTo>
                <a:cubicBezTo>
                  <a:pt x="964259" y="21523"/>
                  <a:pt x="921587" y="-47565"/>
                  <a:pt x="748867" y="54035"/>
                </a:cubicBezTo>
                <a:cubicBezTo>
                  <a:pt x="576147" y="155635"/>
                  <a:pt x="183971" y="476691"/>
                  <a:pt x="66115" y="651443"/>
                </a:cubicBezTo>
                <a:cubicBezTo>
                  <a:pt x="-51741" y="826195"/>
                  <a:pt x="19379" y="1078163"/>
                  <a:pt x="41731" y="1102547"/>
                </a:cubicBezTo>
                <a:cubicBezTo>
                  <a:pt x="64083" y="1126931"/>
                  <a:pt x="167715" y="801811"/>
                  <a:pt x="200227" y="797747"/>
                </a:cubicBezTo>
                <a:cubicBezTo>
                  <a:pt x="232739" y="793683"/>
                  <a:pt x="196163" y="1098483"/>
                  <a:pt x="236803" y="1078163"/>
                </a:cubicBezTo>
                <a:cubicBezTo>
                  <a:pt x="277443" y="1057843"/>
                  <a:pt x="387171" y="714435"/>
                  <a:pt x="444067" y="675827"/>
                </a:cubicBezTo>
                <a:cubicBezTo>
                  <a:pt x="500963" y="637219"/>
                  <a:pt x="547699" y="876995"/>
                  <a:pt x="578179" y="846515"/>
                </a:cubicBezTo>
                <a:cubicBezTo>
                  <a:pt x="608659" y="816035"/>
                  <a:pt x="586307" y="517331"/>
                  <a:pt x="626947" y="492947"/>
                </a:cubicBezTo>
                <a:cubicBezTo>
                  <a:pt x="667587" y="468563"/>
                  <a:pt x="775283" y="730691"/>
                  <a:pt x="822019" y="700211"/>
                </a:cubicBezTo>
                <a:cubicBezTo>
                  <a:pt x="868755" y="669731"/>
                  <a:pt x="854531" y="338515"/>
                  <a:pt x="907363" y="310067"/>
                </a:cubicBezTo>
                <a:cubicBezTo>
                  <a:pt x="960195" y="281619"/>
                  <a:pt x="1080083" y="537651"/>
                  <a:pt x="1139011" y="529523"/>
                </a:cubicBezTo>
                <a:cubicBezTo>
                  <a:pt x="1197939" y="521395"/>
                  <a:pt x="1224355" y="261299"/>
                  <a:pt x="1260931" y="261299"/>
                </a:cubicBezTo>
                <a:cubicBezTo>
                  <a:pt x="1297507" y="261299"/>
                  <a:pt x="1315795" y="521395"/>
                  <a:pt x="1358467" y="529523"/>
                </a:cubicBezTo>
                <a:cubicBezTo>
                  <a:pt x="1401139" y="537651"/>
                  <a:pt x="1449907" y="332419"/>
                  <a:pt x="1516963" y="310067"/>
                </a:cubicBezTo>
                <a:cubicBezTo>
                  <a:pt x="1584019" y="287715"/>
                  <a:pt x="1775027" y="381187"/>
                  <a:pt x="1785187" y="35883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rot="18683936">
            <a:off x="4966526" y="1013792"/>
            <a:ext cx="1454882" cy="1302485"/>
          </a:xfrm>
          <a:custGeom>
            <a:avLst/>
            <a:gdLst>
              <a:gd name="connsiteX0" fmla="*/ 9312 w 1182135"/>
              <a:gd name="connsiteY0" fmla="*/ 148221 h 1209025"/>
              <a:gd name="connsiteX1" fmla="*/ 496992 w 1182135"/>
              <a:gd name="connsiteY1" fmla="*/ 1917 h 1209025"/>
              <a:gd name="connsiteX2" fmla="*/ 777408 w 1182135"/>
              <a:gd name="connsiteY2" fmla="*/ 87261 h 1209025"/>
              <a:gd name="connsiteX3" fmla="*/ 960288 w 1182135"/>
              <a:gd name="connsiteY3" fmla="*/ 392061 h 1209025"/>
              <a:gd name="connsiteX4" fmla="*/ 1118784 w 1182135"/>
              <a:gd name="connsiteY4" fmla="*/ 709053 h 1209025"/>
              <a:gd name="connsiteX5" fmla="*/ 1179744 w 1182135"/>
              <a:gd name="connsiteY5" fmla="*/ 879741 h 1209025"/>
              <a:gd name="connsiteX6" fmla="*/ 1045632 w 1182135"/>
              <a:gd name="connsiteY6" fmla="*/ 1208925 h 1209025"/>
              <a:gd name="connsiteX7" fmla="*/ 1033440 w 1182135"/>
              <a:gd name="connsiteY7" fmla="*/ 916317 h 1209025"/>
              <a:gd name="connsiteX8" fmla="*/ 899328 w 1182135"/>
              <a:gd name="connsiteY8" fmla="*/ 1062621 h 1209025"/>
              <a:gd name="connsiteX9" fmla="*/ 862752 w 1182135"/>
              <a:gd name="connsiteY9" fmla="*/ 696861 h 1209025"/>
              <a:gd name="connsiteX10" fmla="*/ 765216 w 1182135"/>
              <a:gd name="connsiteY10" fmla="*/ 879741 h 1209025"/>
              <a:gd name="connsiteX11" fmla="*/ 704256 w 1182135"/>
              <a:gd name="connsiteY11" fmla="*/ 489597 h 1209025"/>
              <a:gd name="connsiteX12" fmla="*/ 521376 w 1182135"/>
              <a:gd name="connsiteY12" fmla="*/ 660285 h 1209025"/>
              <a:gd name="connsiteX13" fmla="*/ 545760 w 1182135"/>
              <a:gd name="connsiteY13" fmla="*/ 343293 h 1209025"/>
              <a:gd name="connsiteX14" fmla="*/ 387264 w 1182135"/>
              <a:gd name="connsiteY14" fmla="*/ 550557 h 1209025"/>
              <a:gd name="connsiteX15" fmla="*/ 362880 w 1182135"/>
              <a:gd name="connsiteY15" fmla="*/ 245757 h 1209025"/>
              <a:gd name="connsiteX16" fmla="*/ 192192 w 1182135"/>
              <a:gd name="connsiteY16" fmla="*/ 392061 h 1209025"/>
              <a:gd name="connsiteX17" fmla="*/ 9312 w 1182135"/>
              <a:gd name="connsiteY17" fmla="*/ 148221 h 120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2135" h="1209025">
                <a:moveTo>
                  <a:pt x="9312" y="148221"/>
                </a:moveTo>
                <a:cubicBezTo>
                  <a:pt x="60112" y="83197"/>
                  <a:pt x="368976" y="12077"/>
                  <a:pt x="496992" y="1917"/>
                </a:cubicBezTo>
                <a:cubicBezTo>
                  <a:pt x="625008" y="-8243"/>
                  <a:pt x="700192" y="22237"/>
                  <a:pt x="777408" y="87261"/>
                </a:cubicBezTo>
                <a:cubicBezTo>
                  <a:pt x="854624" y="152285"/>
                  <a:pt x="903392" y="288429"/>
                  <a:pt x="960288" y="392061"/>
                </a:cubicBezTo>
                <a:cubicBezTo>
                  <a:pt x="1017184" y="495693"/>
                  <a:pt x="1082208" y="627773"/>
                  <a:pt x="1118784" y="709053"/>
                </a:cubicBezTo>
                <a:cubicBezTo>
                  <a:pt x="1155360" y="790333"/>
                  <a:pt x="1191936" y="796429"/>
                  <a:pt x="1179744" y="879741"/>
                </a:cubicBezTo>
                <a:cubicBezTo>
                  <a:pt x="1167552" y="963053"/>
                  <a:pt x="1070016" y="1202829"/>
                  <a:pt x="1045632" y="1208925"/>
                </a:cubicBezTo>
                <a:cubicBezTo>
                  <a:pt x="1021248" y="1215021"/>
                  <a:pt x="1057824" y="940701"/>
                  <a:pt x="1033440" y="916317"/>
                </a:cubicBezTo>
                <a:cubicBezTo>
                  <a:pt x="1009056" y="891933"/>
                  <a:pt x="927776" y="1099197"/>
                  <a:pt x="899328" y="1062621"/>
                </a:cubicBezTo>
                <a:cubicBezTo>
                  <a:pt x="870880" y="1026045"/>
                  <a:pt x="885104" y="727341"/>
                  <a:pt x="862752" y="696861"/>
                </a:cubicBezTo>
                <a:cubicBezTo>
                  <a:pt x="840400" y="666381"/>
                  <a:pt x="791632" y="914285"/>
                  <a:pt x="765216" y="879741"/>
                </a:cubicBezTo>
                <a:cubicBezTo>
                  <a:pt x="738800" y="845197"/>
                  <a:pt x="744896" y="526173"/>
                  <a:pt x="704256" y="489597"/>
                </a:cubicBezTo>
                <a:cubicBezTo>
                  <a:pt x="663616" y="453021"/>
                  <a:pt x="547792" y="684669"/>
                  <a:pt x="521376" y="660285"/>
                </a:cubicBezTo>
                <a:cubicBezTo>
                  <a:pt x="494960" y="635901"/>
                  <a:pt x="568112" y="361581"/>
                  <a:pt x="545760" y="343293"/>
                </a:cubicBezTo>
                <a:cubicBezTo>
                  <a:pt x="523408" y="325005"/>
                  <a:pt x="417744" y="566813"/>
                  <a:pt x="387264" y="550557"/>
                </a:cubicBezTo>
                <a:cubicBezTo>
                  <a:pt x="356784" y="534301"/>
                  <a:pt x="395392" y="272173"/>
                  <a:pt x="362880" y="245757"/>
                </a:cubicBezTo>
                <a:cubicBezTo>
                  <a:pt x="330368" y="219341"/>
                  <a:pt x="255184" y="402221"/>
                  <a:pt x="192192" y="392061"/>
                </a:cubicBezTo>
                <a:cubicBezTo>
                  <a:pt x="129200" y="381901"/>
                  <a:pt x="-41488" y="213245"/>
                  <a:pt x="9312" y="14822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385600">
            <a:off x="4812495" y="584749"/>
            <a:ext cx="402671" cy="1378854"/>
          </a:xfrm>
          <a:custGeom>
            <a:avLst/>
            <a:gdLst>
              <a:gd name="connsiteX0" fmla="*/ 61173 w 402671"/>
              <a:gd name="connsiteY0" fmla="*/ 1378019 h 1378854"/>
              <a:gd name="connsiteX1" fmla="*/ 213 w 402671"/>
              <a:gd name="connsiteY1" fmla="*/ 853763 h 1378854"/>
              <a:gd name="connsiteX2" fmla="*/ 48981 w 402671"/>
              <a:gd name="connsiteY2" fmla="*/ 280739 h 1378854"/>
              <a:gd name="connsiteX3" fmla="*/ 231861 w 402671"/>
              <a:gd name="connsiteY3" fmla="*/ 323 h 1378854"/>
              <a:gd name="connsiteX4" fmla="*/ 183093 w 402671"/>
              <a:gd name="connsiteY4" fmla="*/ 329507 h 1378854"/>
              <a:gd name="connsiteX5" fmla="*/ 390357 w 402671"/>
              <a:gd name="connsiteY5" fmla="*/ 122243 h 1378854"/>
              <a:gd name="connsiteX6" fmla="*/ 183093 w 402671"/>
              <a:gd name="connsiteY6" fmla="*/ 707459 h 1378854"/>
              <a:gd name="connsiteX7" fmla="*/ 402549 w 402671"/>
              <a:gd name="connsiteY7" fmla="*/ 512387 h 1378854"/>
              <a:gd name="connsiteX8" fmla="*/ 146517 w 402671"/>
              <a:gd name="connsiteY8" fmla="*/ 963491 h 1378854"/>
              <a:gd name="connsiteX9" fmla="*/ 61173 w 402671"/>
              <a:gd name="connsiteY9" fmla="*/ 1378019 h 137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671" h="1378854">
                <a:moveTo>
                  <a:pt x="61173" y="1378019"/>
                </a:moveTo>
                <a:cubicBezTo>
                  <a:pt x="36789" y="1359731"/>
                  <a:pt x="2245" y="1036643"/>
                  <a:pt x="213" y="853763"/>
                </a:cubicBezTo>
                <a:cubicBezTo>
                  <a:pt x="-1819" y="670883"/>
                  <a:pt x="10373" y="422979"/>
                  <a:pt x="48981" y="280739"/>
                </a:cubicBezTo>
                <a:cubicBezTo>
                  <a:pt x="87589" y="138499"/>
                  <a:pt x="209509" y="-7805"/>
                  <a:pt x="231861" y="323"/>
                </a:cubicBezTo>
                <a:cubicBezTo>
                  <a:pt x="254213" y="8451"/>
                  <a:pt x="156677" y="309187"/>
                  <a:pt x="183093" y="329507"/>
                </a:cubicBezTo>
                <a:cubicBezTo>
                  <a:pt x="209509" y="349827"/>
                  <a:pt x="390357" y="59251"/>
                  <a:pt x="390357" y="122243"/>
                </a:cubicBezTo>
                <a:cubicBezTo>
                  <a:pt x="390357" y="185235"/>
                  <a:pt x="181061" y="642435"/>
                  <a:pt x="183093" y="707459"/>
                </a:cubicBezTo>
                <a:cubicBezTo>
                  <a:pt x="185125" y="772483"/>
                  <a:pt x="408645" y="469715"/>
                  <a:pt x="402549" y="512387"/>
                </a:cubicBezTo>
                <a:cubicBezTo>
                  <a:pt x="396453" y="555059"/>
                  <a:pt x="197317" y="817187"/>
                  <a:pt x="146517" y="963491"/>
                </a:cubicBezTo>
                <a:cubicBezTo>
                  <a:pt x="95717" y="1109795"/>
                  <a:pt x="85557" y="1396307"/>
                  <a:pt x="61173" y="13780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000" y="2016367"/>
            <a:ext cx="1152144" cy="2308537"/>
          </a:xfrm>
          <a:custGeom>
            <a:avLst/>
            <a:gdLst>
              <a:gd name="connsiteX0" fmla="*/ 182065 w 1695194"/>
              <a:gd name="connsiteY0" fmla="*/ 2602907 h 2918137"/>
              <a:gd name="connsiteX1" fmla="*/ 742897 w 1695194"/>
              <a:gd name="connsiteY1" fmla="*/ 1968923 h 2918137"/>
              <a:gd name="connsiteX2" fmla="*/ 1206193 w 1695194"/>
              <a:gd name="connsiteY2" fmla="*/ 944795 h 2918137"/>
              <a:gd name="connsiteX3" fmla="*/ 1413457 w 1695194"/>
              <a:gd name="connsiteY3" fmla="*/ 115739 h 2918137"/>
              <a:gd name="connsiteX4" fmla="*/ 1584145 w 1695194"/>
              <a:gd name="connsiteY4" fmla="*/ 42587 h 2918137"/>
              <a:gd name="connsiteX5" fmla="*/ 1693873 w 1695194"/>
              <a:gd name="connsiteY5" fmla="*/ 42587 h 2918137"/>
              <a:gd name="connsiteX6" fmla="*/ 1632913 w 1695194"/>
              <a:gd name="connsiteY6" fmla="*/ 579035 h 2918137"/>
              <a:gd name="connsiteX7" fmla="*/ 1462225 w 1695194"/>
              <a:gd name="connsiteY7" fmla="*/ 1810427 h 2918137"/>
              <a:gd name="connsiteX8" fmla="*/ 1035505 w 1695194"/>
              <a:gd name="connsiteY8" fmla="*/ 2761403 h 2918137"/>
              <a:gd name="connsiteX9" fmla="*/ 962353 w 1695194"/>
              <a:gd name="connsiteY9" fmla="*/ 2907707 h 2918137"/>
              <a:gd name="connsiteX10" fmla="*/ 47953 w 1695194"/>
              <a:gd name="connsiteY10" fmla="*/ 2871131 h 2918137"/>
              <a:gd name="connsiteX11" fmla="*/ 182065 w 1695194"/>
              <a:gd name="connsiteY11" fmla="*/ 2602907 h 291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5194" h="2918137">
                <a:moveTo>
                  <a:pt x="182065" y="2602907"/>
                </a:moveTo>
                <a:cubicBezTo>
                  <a:pt x="297889" y="2452539"/>
                  <a:pt x="572209" y="2245275"/>
                  <a:pt x="742897" y="1968923"/>
                </a:cubicBezTo>
                <a:cubicBezTo>
                  <a:pt x="913585" y="1692571"/>
                  <a:pt x="1094433" y="1253659"/>
                  <a:pt x="1206193" y="944795"/>
                </a:cubicBezTo>
                <a:cubicBezTo>
                  <a:pt x="1317953" y="635931"/>
                  <a:pt x="1350465" y="266107"/>
                  <a:pt x="1413457" y="115739"/>
                </a:cubicBezTo>
                <a:cubicBezTo>
                  <a:pt x="1476449" y="-34629"/>
                  <a:pt x="1537409" y="54779"/>
                  <a:pt x="1584145" y="42587"/>
                </a:cubicBezTo>
                <a:cubicBezTo>
                  <a:pt x="1630881" y="30395"/>
                  <a:pt x="1685745" y="-46821"/>
                  <a:pt x="1693873" y="42587"/>
                </a:cubicBezTo>
                <a:cubicBezTo>
                  <a:pt x="1702001" y="131995"/>
                  <a:pt x="1671521" y="284395"/>
                  <a:pt x="1632913" y="579035"/>
                </a:cubicBezTo>
                <a:cubicBezTo>
                  <a:pt x="1594305" y="873675"/>
                  <a:pt x="1561793" y="1446699"/>
                  <a:pt x="1462225" y="1810427"/>
                </a:cubicBezTo>
                <a:cubicBezTo>
                  <a:pt x="1362657" y="2174155"/>
                  <a:pt x="1118817" y="2578523"/>
                  <a:pt x="1035505" y="2761403"/>
                </a:cubicBezTo>
                <a:cubicBezTo>
                  <a:pt x="952193" y="2944283"/>
                  <a:pt x="1126945" y="2889419"/>
                  <a:pt x="962353" y="2907707"/>
                </a:cubicBezTo>
                <a:cubicBezTo>
                  <a:pt x="797761" y="2925995"/>
                  <a:pt x="171905" y="2923963"/>
                  <a:pt x="47953" y="2871131"/>
                </a:cubicBezTo>
                <a:cubicBezTo>
                  <a:pt x="-75999" y="2818299"/>
                  <a:pt x="66241" y="2753275"/>
                  <a:pt x="182065" y="260290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176268" y="1665036"/>
            <a:ext cx="1785876" cy="1103852"/>
          </a:xfrm>
          <a:custGeom>
            <a:avLst/>
            <a:gdLst>
              <a:gd name="connsiteX0" fmla="*/ 1785187 w 1785876"/>
              <a:gd name="connsiteY0" fmla="*/ 358835 h 1103852"/>
              <a:gd name="connsiteX1" fmla="*/ 1577923 w 1785876"/>
              <a:gd name="connsiteY1" fmla="*/ 175955 h 1103852"/>
              <a:gd name="connsiteX2" fmla="*/ 1102435 w 1785876"/>
              <a:gd name="connsiteY2" fmla="*/ 41843 h 1103852"/>
              <a:gd name="connsiteX3" fmla="*/ 748867 w 1785876"/>
              <a:gd name="connsiteY3" fmla="*/ 54035 h 1103852"/>
              <a:gd name="connsiteX4" fmla="*/ 66115 w 1785876"/>
              <a:gd name="connsiteY4" fmla="*/ 651443 h 1103852"/>
              <a:gd name="connsiteX5" fmla="*/ 41731 w 1785876"/>
              <a:gd name="connsiteY5" fmla="*/ 1102547 h 1103852"/>
              <a:gd name="connsiteX6" fmla="*/ 200227 w 1785876"/>
              <a:gd name="connsiteY6" fmla="*/ 797747 h 1103852"/>
              <a:gd name="connsiteX7" fmla="*/ 236803 w 1785876"/>
              <a:gd name="connsiteY7" fmla="*/ 1078163 h 1103852"/>
              <a:gd name="connsiteX8" fmla="*/ 444067 w 1785876"/>
              <a:gd name="connsiteY8" fmla="*/ 675827 h 1103852"/>
              <a:gd name="connsiteX9" fmla="*/ 578179 w 1785876"/>
              <a:gd name="connsiteY9" fmla="*/ 846515 h 1103852"/>
              <a:gd name="connsiteX10" fmla="*/ 626947 w 1785876"/>
              <a:gd name="connsiteY10" fmla="*/ 492947 h 1103852"/>
              <a:gd name="connsiteX11" fmla="*/ 822019 w 1785876"/>
              <a:gd name="connsiteY11" fmla="*/ 700211 h 1103852"/>
              <a:gd name="connsiteX12" fmla="*/ 907363 w 1785876"/>
              <a:gd name="connsiteY12" fmla="*/ 310067 h 1103852"/>
              <a:gd name="connsiteX13" fmla="*/ 1139011 w 1785876"/>
              <a:gd name="connsiteY13" fmla="*/ 529523 h 1103852"/>
              <a:gd name="connsiteX14" fmla="*/ 1260931 w 1785876"/>
              <a:gd name="connsiteY14" fmla="*/ 261299 h 1103852"/>
              <a:gd name="connsiteX15" fmla="*/ 1358467 w 1785876"/>
              <a:gd name="connsiteY15" fmla="*/ 529523 h 1103852"/>
              <a:gd name="connsiteX16" fmla="*/ 1516963 w 1785876"/>
              <a:gd name="connsiteY16" fmla="*/ 310067 h 1103852"/>
              <a:gd name="connsiteX17" fmla="*/ 1785187 w 1785876"/>
              <a:gd name="connsiteY17" fmla="*/ 358835 h 11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85876" h="1103852">
                <a:moveTo>
                  <a:pt x="1785187" y="358835"/>
                </a:moveTo>
                <a:cubicBezTo>
                  <a:pt x="1795347" y="336483"/>
                  <a:pt x="1691715" y="228787"/>
                  <a:pt x="1577923" y="175955"/>
                </a:cubicBezTo>
                <a:cubicBezTo>
                  <a:pt x="1464131" y="123123"/>
                  <a:pt x="1240611" y="62163"/>
                  <a:pt x="1102435" y="41843"/>
                </a:cubicBezTo>
                <a:cubicBezTo>
                  <a:pt x="964259" y="21523"/>
                  <a:pt x="921587" y="-47565"/>
                  <a:pt x="748867" y="54035"/>
                </a:cubicBezTo>
                <a:cubicBezTo>
                  <a:pt x="576147" y="155635"/>
                  <a:pt x="183971" y="476691"/>
                  <a:pt x="66115" y="651443"/>
                </a:cubicBezTo>
                <a:cubicBezTo>
                  <a:pt x="-51741" y="826195"/>
                  <a:pt x="19379" y="1078163"/>
                  <a:pt x="41731" y="1102547"/>
                </a:cubicBezTo>
                <a:cubicBezTo>
                  <a:pt x="64083" y="1126931"/>
                  <a:pt x="167715" y="801811"/>
                  <a:pt x="200227" y="797747"/>
                </a:cubicBezTo>
                <a:cubicBezTo>
                  <a:pt x="232739" y="793683"/>
                  <a:pt x="196163" y="1098483"/>
                  <a:pt x="236803" y="1078163"/>
                </a:cubicBezTo>
                <a:cubicBezTo>
                  <a:pt x="277443" y="1057843"/>
                  <a:pt x="387171" y="714435"/>
                  <a:pt x="444067" y="675827"/>
                </a:cubicBezTo>
                <a:cubicBezTo>
                  <a:pt x="500963" y="637219"/>
                  <a:pt x="547699" y="876995"/>
                  <a:pt x="578179" y="846515"/>
                </a:cubicBezTo>
                <a:cubicBezTo>
                  <a:pt x="608659" y="816035"/>
                  <a:pt x="586307" y="517331"/>
                  <a:pt x="626947" y="492947"/>
                </a:cubicBezTo>
                <a:cubicBezTo>
                  <a:pt x="667587" y="468563"/>
                  <a:pt x="775283" y="730691"/>
                  <a:pt x="822019" y="700211"/>
                </a:cubicBezTo>
                <a:cubicBezTo>
                  <a:pt x="868755" y="669731"/>
                  <a:pt x="854531" y="338515"/>
                  <a:pt x="907363" y="310067"/>
                </a:cubicBezTo>
                <a:cubicBezTo>
                  <a:pt x="960195" y="281619"/>
                  <a:pt x="1080083" y="537651"/>
                  <a:pt x="1139011" y="529523"/>
                </a:cubicBezTo>
                <a:cubicBezTo>
                  <a:pt x="1197939" y="521395"/>
                  <a:pt x="1224355" y="261299"/>
                  <a:pt x="1260931" y="261299"/>
                </a:cubicBezTo>
                <a:cubicBezTo>
                  <a:pt x="1297507" y="261299"/>
                  <a:pt x="1315795" y="521395"/>
                  <a:pt x="1358467" y="529523"/>
                </a:cubicBezTo>
                <a:cubicBezTo>
                  <a:pt x="1401139" y="537651"/>
                  <a:pt x="1449907" y="332419"/>
                  <a:pt x="1516963" y="310067"/>
                </a:cubicBezTo>
                <a:cubicBezTo>
                  <a:pt x="1584019" y="287715"/>
                  <a:pt x="1775027" y="381187"/>
                  <a:pt x="1785187" y="35883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940881">
            <a:off x="4598579" y="1907714"/>
            <a:ext cx="1182135" cy="1209025"/>
          </a:xfrm>
          <a:custGeom>
            <a:avLst/>
            <a:gdLst>
              <a:gd name="connsiteX0" fmla="*/ 9312 w 1182135"/>
              <a:gd name="connsiteY0" fmla="*/ 148221 h 1209025"/>
              <a:gd name="connsiteX1" fmla="*/ 496992 w 1182135"/>
              <a:gd name="connsiteY1" fmla="*/ 1917 h 1209025"/>
              <a:gd name="connsiteX2" fmla="*/ 777408 w 1182135"/>
              <a:gd name="connsiteY2" fmla="*/ 87261 h 1209025"/>
              <a:gd name="connsiteX3" fmla="*/ 960288 w 1182135"/>
              <a:gd name="connsiteY3" fmla="*/ 392061 h 1209025"/>
              <a:gd name="connsiteX4" fmla="*/ 1118784 w 1182135"/>
              <a:gd name="connsiteY4" fmla="*/ 709053 h 1209025"/>
              <a:gd name="connsiteX5" fmla="*/ 1179744 w 1182135"/>
              <a:gd name="connsiteY5" fmla="*/ 879741 h 1209025"/>
              <a:gd name="connsiteX6" fmla="*/ 1045632 w 1182135"/>
              <a:gd name="connsiteY6" fmla="*/ 1208925 h 1209025"/>
              <a:gd name="connsiteX7" fmla="*/ 1033440 w 1182135"/>
              <a:gd name="connsiteY7" fmla="*/ 916317 h 1209025"/>
              <a:gd name="connsiteX8" fmla="*/ 899328 w 1182135"/>
              <a:gd name="connsiteY8" fmla="*/ 1062621 h 1209025"/>
              <a:gd name="connsiteX9" fmla="*/ 862752 w 1182135"/>
              <a:gd name="connsiteY9" fmla="*/ 696861 h 1209025"/>
              <a:gd name="connsiteX10" fmla="*/ 765216 w 1182135"/>
              <a:gd name="connsiteY10" fmla="*/ 879741 h 1209025"/>
              <a:gd name="connsiteX11" fmla="*/ 704256 w 1182135"/>
              <a:gd name="connsiteY11" fmla="*/ 489597 h 1209025"/>
              <a:gd name="connsiteX12" fmla="*/ 521376 w 1182135"/>
              <a:gd name="connsiteY12" fmla="*/ 660285 h 1209025"/>
              <a:gd name="connsiteX13" fmla="*/ 545760 w 1182135"/>
              <a:gd name="connsiteY13" fmla="*/ 343293 h 1209025"/>
              <a:gd name="connsiteX14" fmla="*/ 387264 w 1182135"/>
              <a:gd name="connsiteY14" fmla="*/ 550557 h 1209025"/>
              <a:gd name="connsiteX15" fmla="*/ 362880 w 1182135"/>
              <a:gd name="connsiteY15" fmla="*/ 245757 h 1209025"/>
              <a:gd name="connsiteX16" fmla="*/ 192192 w 1182135"/>
              <a:gd name="connsiteY16" fmla="*/ 392061 h 1209025"/>
              <a:gd name="connsiteX17" fmla="*/ 9312 w 1182135"/>
              <a:gd name="connsiteY17" fmla="*/ 148221 h 120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2135" h="1209025">
                <a:moveTo>
                  <a:pt x="9312" y="148221"/>
                </a:moveTo>
                <a:cubicBezTo>
                  <a:pt x="60112" y="83197"/>
                  <a:pt x="368976" y="12077"/>
                  <a:pt x="496992" y="1917"/>
                </a:cubicBezTo>
                <a:cubicBezTo>
                  <a:pt x="625008" y="-8243"/>
                  <a:pt x="700192" y="22237"/>
                  <a:pt x="777408" y="87261"/>
                </a:cubicBezTo>
                <a:cubicBezTo>
                  <a:pt x="854624" y="152285"/>
                  <a:pt x="903392" y="288429"/>
                  <a:pt x="960288" y="392061"/>
                </a:cubicBezTo>
                <a:cubicBezTo>
                  <a:pt x="1017184" y="495693"/>
                  <a:pt x="1082208" y="627773"/>
                  <a:pt x="1118784" y="709053"/>
                </a:cubicBezTo>
                <a:cubicBezTo>
                  <a:pt x="1155360" y="790333"/>
                  <a:pt x="1191936" y="796429"/>
                  <a:pt x="1179744" y="879741"/>
                </a:cubicBezTo>
                <a:cubicBezTo>
                  <a:pt x="1167552" y="963053"/>
                  <a:pt x="1070016" y="1202829"/>
                  <a:pt x="1045632" y="1208925"/>
                </a:cubicBezTo>
                <a:cubicBezTo>
                  <a:pt x="1021248" y="1215021"/>
                  <a:pt x="1057824" y="940701"/>
                  <a:pt x="1033440" y="916317"/>
                </a:cubicBezTo>
                <a:cubicBezTo>
                  <a:pt x="1009056" y="891933"/>
                  <a:pt x="927776" y="1099197"/>
                  <a:pt x="899328" y="1062621"/>
                </a:cubicBezTo>
                <a:cubicBezTo>
                  <a:pt x="870880" y="1026045"/>
                  <a:pt x="885104" y="727341"/>
                  <a:pt x="862752" y="696861"/>
                </a:cubicBezTo>
                <a:cubicBezTo>
                  <a:pt x="840400" y="666381"/>
                  <a:pt x="791632" y="914285"/>
                  <a:pt x="765216" y="879741"/>
                </a:cubicBezTo>
                <a:cubicBezTo>
                  <a:pt x="738800" y="845197"/>
                  <a:pt x="744896" y="526173"/>
                  <a:pt x="704256" y="489597"/>
                </a:cubicBezTo>
                <a:cubicBezTo>
                  <a:pt x="663616" y="453021"/>
                  <a:pt x="547792" y="684669"/>
                  <a:pt x="521376" y="660285"/>
                </a:cubicBezTo>
                <a:cubicBezTo>
                  <a:pt x="494960" y="635901"/>
                  <a:pt x="568112" y="361581"/>
                  <a:pt x="545760" y="343293"/>
                </a:cubicBezTo>
                <a:cubicBezTo>
                  <a:pt x="523408" y="325005"/>
                  <a:pt x="417744" y="566813"/>
                  <a:pt x="387264" y="550557"/>
                </a:cubicBezTo>
                <a:cubicBezTo>
                  <a:pt x="356784" y="534301"/>
                  <a:pt x="395392" y="272173"/>
                  <a:pt x="362880" y="245757"/>
                </a:cubicBezTo>
                <a:cubicBezTo>
                  <a:pt x="330368" y="219341"/>
                  <a:pt x="255184" y="402221"/>
                  <a:pt x="192192" y="392061"/>
                </a:cubicBezTo>
                <a:cubicBezTo>
                  <a:pt x="129200" y="381901"/>
                  <a:pt x="-41488" y="213245"/>
                  <a:pt x="9312" y="14822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2818126">
            <a:off x="3283923" y="1047785"/>
            <a:ext cx="1785876" cy="1103852"/>
          </a:xfrm>
          <a:custGeom>
            <a:avLst/>
            <a:gdLst>
              <a:gd name="connsiteX0" fmla="*/ 1785187 w 1785876"/>
              <a:gd name="connsiteY0" fmla="*/ 358835 h 1103852"/>
              <a:gd name="connsiteX1" fmla="*/ 1577923 w 1785876"/>
              <a:gd name="connsiteY1" fmla="*/ 175955 h 1103852"/>
              <a:gd name="connsiteX2" fmla="*/ 1102435 w 1785876"/>
              <a:gd name="connsiteY2" fmla="*/ 41843 h 1103852"/>
              <a:gd name="connsiteX3" fmla="*/ 748867 w 1785876"/>
              <a:gd name="connsiteY3" fmla="*/ 54035 h 1103852"/>
              <a:gd name="connsiteX4" fmla="*/ 66115 w 1785876"/>
              <a:gd name="connsiteY4" fmla="*/ 651443 h 1103852"/>
              <a:gd name="connsiteX5" fmla="*/ 41731 w 1785876"/>
              <a:gd name="connsiteY5" fmla="*/ 1102547 h 1103852"/>
              <a:gd name="connsiteX6" fmla="*/ 200227 w 1785876"/>
              <a:gd name="connsiteY6" fmla="*/ 797747 h 1103852"/>
              <a:gd name="connsiteX7" fmla="*/ 236803 w 1785876"/>
              <a:gd name="connsiteY7" fmla="*/ 1078163 h 1103852"/>
              <a:gd name="connsiteX8" fmla="*/ 444067 w 1785876"/>
              <a:gd name="connsiteY8" fmla="*/ 675827 h 1103852"/>
              <a:gd name="connsiteX9" fmla="*/ 578179 w 1785876"/>
              <a:gd name="connsiteY9" fmla="*/ 846515 h 1103852"/>
              <a:gd name="connsiteX10" fmla="*/ 626947 w 1785876"/>
              <a:gd name="connsiteY10" fmla="*/ 492947 h 1103852"/>
              <a:gd name="connsiteX11" fmla="*/ 822019 w 1785876"/>
              <a:gd name="connsiteY11" fmla="*/ 700211 h 1103852"/>
              <a:gd name="connsiteX12" fmla="*/ 907363 w 1785876"/>
              <a:gd name="connsiteY12" fmla="*/ 310067 h 1103852"/>
              <a:gd name="connsiteX13" fmla="*/ 1139011 w 1785876"/>
              <a:gd name="connsiteY13" fmla="*/ 529523 h 1103852"/>
              <a:gd name="connsiteX14" fmla="*/ 1260931 w 1785876"/>
              <a:gd name="connsiteY14" fmla="*/ 261299 h 1103852"/>
              <a:gd name="connsiteX15" fmla="*/ 1358467 w 1785876"/>
              <a:gd name="connsiteY15" fmla="*/ 529523 h 1103852"/>
              <a:gd name="connsiteX16" fmla="*/ 1516963 w 1785876"/>
              <a:gd name="connsiteY16" fmla="*/ 310067 h 1103852"/>
              <a:gd name="connsiteX17" fmla="*/ 1785187 w 1785876"/>
              <a:gd name="connsiteY17" fmla="*/ 358835 h 11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85876" h="1103852">
                <a:moveTo>
                  <a:pt x="1785187" y="358835"/>
                </a:moveTo>
                <a:cubicBezTo>
                  <a:pt x="1795347" y="336483"/>
                  <a:pt x="1691715" y="228787"/>
                  <a:pt x="1577923" y="175955"/>
                </a:cubicBezTo>
                <a:cubicBezTo>
                  <a:pt x="1464131" y="123123"/>
                  <a:pt x="1240611" y="62163"/>
                  <a:pt x="1102435" y="41843"/>
                </a:cubicBezTo>
                <a:cubicBezTo>
                  <a:pt x="964259" y="21523"/>
                  <a:pt x="921587" y="-47565"/>
                  <a:pt x="748867" y="54035"/>
                </a:cubicBezTo>
                <a:cubicBezTo>
                  <a:pt x="576147" y="155635"/>
                  <a:pt x="183971" y="476691"/>
                  <a:pt x="66115" y="651443"/>
                </a:cubicBezTo>
                <a:cubicBezTo>
                  <a:pt x="-51741" y="826195"/>
                  <a:pt x="19379" y="1078163"/>
                  <a:pt x="41731" y="1102547"/>
                </a:cubicBezTo>
                <a:cubicBezTo>
                  <a:pt x="64083" y="1126931"/>
                  <a:pt x="167715" y="801811"/>
                  <a:pt x="200227" y="797747"/>
                </a:cubicBezTo>
                <a:cubicBezTo>
                  <a:pt x="232739" y="793683"/>
                  <a:pt x="196163" y="1098483"/>
                  <a:pt x="236803" y="1078163"/>
                </a:cubicBezTo>
                <a:cubicBezTo>
                  <a:pt x="277443" y="1057843"/>
                  <a:pt x="387171" y="714435"/>
                  <a:pt x="444067" y="675827"/>
                </a:cubicBezTo>
                <a:cubicBezTo>
                  <a:pt x="500963" y="637219"/>
                  <a:pt x="547699" y="876995"/>
                  <a:pt x="578179" y="846515"/>
                </a:cubicBezTo>
                <a:cubicBezTo>
                  <a:pt x="608659" y="816035"/>
                  <a:pt x="586307" y="517331"/>
                  <a:pt x="626947" y="492947"/>
                </a:cubicBezTo>
                <a:cubicBezTo>
                  <a:pt x="667587" y="468563"/>
                  <a:pt x="775283" y="730691"/>
                  <a:pt x="822019" y="700211"/>
                </a:cubicBezTo>
                <a:cubicBezTo>
                  <a:pt x="868755" y="669731"/>
                  <a:pt x="854531" y="338515"/>
                  <a:pt x="907363" y="310067"/>
                </a:cubicBezTo>
                <a:cubicBezTo>
                  <a:pt x="960195" y="281619"/>
                  <a:pt x="1080083" y="537651"/>
                  <a:pt x="1139011" y="529523"/>
                </a:cubicBezTo>
                <a:cubicBezTo>
                  <a:pt x="1197939" y="521395"/>
                  <a:pt x="1224355" y="261299"/>
                  <a:pt x="1260931" y="261299"/>
                </a:cubicBezTo>
                <a:cubicBezTo>
                  <a:pt x="1297507" y="261299"/>
                  <a:pt x="1315795" y="521395"/>
                  <a:pt x="1358467" y="529523"/>
                </a:cubicBezTo>
                <a:cubicBezTo>
                  <a:pt x="1401139" y="537651"/>
                  <a:pt x="1449907" y="332419"/>
                  <a:pt x="1516963" y="310067"/>
                </a:cubicBezTo>
                <a:cubicBezTo>
                  <a:pt x="1584019" y="287715"/>
                  <a:pt x="1775027" y="381187"/>
                  <a:pt x="1785187" y="35883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rot="18683936">
            <a:off x="4966526" y="1013792"/>
            <a:ext cx="1454882" cy="1302485"/>
          </a:xfrm>
          <a:custGeom>
            <a:avLst/>
            <a:gdLst>
              <a:gd name="connsiteX0" fmla="*/ 9312 w 1182135"/>
              <a:gd name="connsiteY0" fmla="*/ 148221 h 1209025"/>
              <a:gd name="connsiteX1" fmla="*/ 496992 w 1182135"/>
              <a:gd name="connsiteY1" fmla="*/ 1917 h 1209025"/>
              <a:gd name="connsiteX2" fmla="*/ 777408 w 1182135"/>
              <a:gd name="connsiteY2" fmla="*/ 87261 h 1209025"/>
              <a:gd name="connsiteX3" fmla="*/ 960288 w 1182135"/>
              <a:gd name="connsiteY3" fmla="*/ 392061 h 1209025"/>
              <a:gd name="connsiteX4" fmla="*/ 1118784 w 1182135"/>
              <a:gd name="connsiteY4" fmla="*/ 709053 h 1209025"/>
              <a:gd name="connsiteX5" fmla="*/ 1179744 w 1182135"/>
              <a:gd name="connsiteY5" fmla="*/ 879741 h 1209025"/>
              <a:gd name="connsiteX6" fmla="*/ 1045632 w 1182135"/>
              <a:gd name="connsiteY6" fmla="*/ 1208925 h 1209025"/>
              <a:gd name="connsiteX7" fmla="*/ 1033440 w 1182135"/>
              <a:gd name="connsiteY7" fmla="*/ 916317 h 1209025"/>
              <a:gd name="connsiteX8" fmla="*/ 899328 w 1182135"/>
              <a:gd name="connsiteY8" fmla="*/ 1062621 h 1209025"/>
              <a:gd name="connsiteX9" fmla="*/ 862752 w 1182135"/>
              <a:gd name="connsiteY9" fmla="*/ 696861 h 1209025"/>
              <a:gd name="connsiteX10" fmla="*/ 765216 w 1182135"/>
              <a:gd name="connsiteY10" fmla="*/ 879741 h 1209025"/>
              <a:gd name="connsiteX11" fmla="*/ 704256 w 1182135"/>
              <a:gd name="connsiteY11" fmla="*/ 489597 h 1209025"/>
              <a:gd name="connsiteX12" fmla="*/ 521376 w 1182135"/>
              <a:gd name="connsiteY12" fmla="*/ 660285 h 1209025"/>
              <a:gd name="connsiteX13" fmla="*/ 545760 w 1182135"/>
              <a:gd name="connsiteY13" fmla="*/ 343293 h 1209025"/>
              <a:gd name="connsiteX14" fmla="*/ 387264 w 1182135"/>
              <a:gd name="connsiteY14" fmla="*/ 550557 h 1209025"/>
              <a:gd name="connsiteX15" fmla="*/ 362880 w 1182135"/>
              <a:gd name="connsiteY15" fmla="*/ 245757 h 1209025"/>
              <a:gd name="connsiteX16" fmla="*/ 192192 w 1182135"/>
              <a:gd name="connsiteY16" fmla="*/ 392061 h 1209025"/>
              <a:gd name="connsiteX17" fmla="*/ 9312 w 1182135"/>
              <a:gd name="connsiteY17" fmla="*/ 148221 h 120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2135" h="1209025">
                <a:moveTo>
                  <a:pt x="9312" y="148221"/>
                </a:moveTo>
                <a:cubicBezTo>
                  <a:pt x="60112" y="83197"/>
                  <a:pt x="368976" y="12077"/>
                  <a:pt x="496992" y="1917"/>
                </a:cubicBezTo>
                <a:cubicBezTo>
                  <a:pt x="625008" y="-8243"/>
                  <a:pt x="700192" y="22237"/>
                  <a:pt x="777408" y="87261"/>
                </a:cubicBezTo>
                <a:cubicBezTo>
                  <a:pt x="854624" y="152285"/>
                  <a:pt x="903392" y="288429"/>
                  <a:pt x="960288" y="392061"/>
                </a:cubicBezTo>
                <a:cubicBezTo>
                  <a:pt x="1017184" y="495693"/>
                  <a:pt x="1082208" y="627773"/>
                  <a:pt x="1118784" y="709053"/>
                </a:cubicBezTo>
                <a:cubicBezTo>
                  <a:pt x="1155360" y="790333"/>
                  <a:pt x="1191936" y="796429"/>
                  <a:pt x="1179744" y="879741"/>
                </a:cubicBezTo>
                <a:cubicBezTo>
                  <a:pt x="1167552" y="963053"/>
                  <a:pt x="1070016" y="1202829"/>
                  <a:pt x="1045632" y="1208925"/>
                </a:cubicBezTo>
                <a:cubicBezTo>
                  <a:pt x="1021248" y="1215021"/>
                  <a:pt x="1057824" y="940701"/>
                  <a:pt x="1033440" y="916317"/>
                </a:cubicBezTo>
                <a:cubicBezTo>
                  <a:pt x="1009056" y="891933"/>
                  <a:pt x="927776" y="1099197"/>
                  <a:pt x="899328" y="1062621"/>
                </a:cubicBezTo>
                <a:cubicBezTo>
                  <a:pt x="870880" y="1026045"/>
                  <a:pt x="885104" y="727341"/>
                  <a:pt x="862752" y="696861"/>
                </a:cubicBezTo>
                <a:cubicBezTo>
                  <a:pt x="840400" y="666381"/>
                  <a:pt x="791632" y="914285"/>
                  <a:pt x="765216" y="879741"/>
                </a:cubicBezTo>
                <a:cubicBezTo>
                  <a:pt x="738800" y="845197"/>
                  <a:pt x="744896" y="526173"/>
                  <a:pt x="704256" y="489597"/>
                </a:cubicBezTo>
                <a:cubicBezTo>
                  <a:pt x="663616" y="453021"/>
                  <a:pt x="547792" y="684669"/>
                  <a:pt x="521376" y="660285"/>
                </a:cubicBezTo>
                <a:cubicBezTo>
                  <a:pt x="494960" y="635901"/>
                  <a:pt x="568112" y="361581"/>
                  <a:pt x="545760" y="343293"/>
                </a:cubicBezTo>
                <a:cubicBezTo>
                  <a:pt x="523408" y="325005"/>
                  <a:pt x="417744" y="566813"/>
                  <a:pt x="387264" y="550557"/>
                </a:cubicBezTo>
                <a:cubicBezTo>
                  <a:pt x="356784" y="534301"/>
                  <a:pt x="395392" y="272173"/>
                  <a:pt x="362880" y="245757"/>
                </a:cubicBezTo>
                <a:cubicBezTo>
                  <a:pt x="330368" y="219341"/>
                  <a:pt x="255184" y="402221"/>
                  <a:pt x="192192" y="392061"/>
                </a:cubicBezTo>
                <a:cubicBezTo>
                  <a:pt x="129200" y="381901"/>
                  <a:pt x="-41488" y="213245"/>
                  <a:pt x="9312" y="14822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385600">
            <a:off x="4812495" y="584749"/>
            <a:ext cx="402671" cy="1378854"/>
          </a:xfrm>
          <a:custGeom>
            <a:avLst/>
            <a:gdLst>
              <a:gd name="connsiteX0" fmla="*/ 61173 w 402671"/>
              <a:gd name="connsiteY0" fmla="*/ 1378019 h 1378854"/>
              <a:gd name="connsiteX1" fmla="*/ 213 w 402671"/>
              <a:gd name="connsiteY1" fmla="*/ 853763 h 1378854"/>
              <a:gd name="connsiteX2" fmla="*/ 48981 w 402671"/>
              <a:gd name="connsiteY2" fmla="*/ 280739 h 1378854"/>
              <a:gd name="connsiteX3" fmla="*/ 231861 w 402671"/>
              <a:gd name="connsiteY3" fmla="*/ 323 h 1378854"/>
              <a:gd name="connsiteX4" fmla="*/ 183093 w 402671"/>
              <a:gd name="connsiteY4" fmla="*/ 329507 h 1378854"/>
              <a:gd name="connsiteX5" fmla="*/ 390357 w 402671"/>
              <a:gd name="connsiteY5" fmla="*/ 122243 h 1378854"/>
              <a:gd name="connsiteX6" fmla="*/ 183093 w 402671"/>
              <a:gd name="connsiteY6" fmla="*/ 707459 h 1378854"/>
              <a:gd name="connsiteX7" fmla="*/ 402549 w 402671"/>
              <a:gd name="connsiteY7" fmla="*/ 512387 h 1378854"/>
              <a:gd name="connsiteX8" fmla="*/ 146517 w 402671"/>
              <a:gd name="connsiteY8" fmla="*/ 963491 h 1378854"/>
              <a:gd name="connsiteX9" fmla="*/ 61173 w 402671"/>
              <a:gd name="connsiteY9" fmla="*/ 1378019 h 137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671" h="1378854">
                <a:moveTo>
                  <a:pt x="61173" y="1378019"/>
                </a:moveTo>
                <a:cubicBezTo>
                  <a:pt x="36789" y="1359731"/>
                  <a:pt x="2245" y="1036643"/>
                  <a:pt x="213" y="853763"/>
                </a:cubicBezTo>
                <a:cubicBezTo>
                  <a:pt x="-1819" y="670883"/>
                  <a:pt x="10373" y="422979"/>
                  <a:pt x="48981" y="280739"/>
                </a:cubicBezTo>
                <a:cubicBezTo>
                  <a:pt x="87589" y="138499"/>
                  <a:pt x="209509" y="-7805"/>
                  <a:pt x="231861" y="323"/>
                </a:cubicBezTo>
                <a:cubicBezTo>
                  <a:pt x="254213" y="8451"/>
                  <a:pt x="156677" y="309187"/>
                  <a:pt x="183093" y="329507"/>
                </a:cubicBezTo>
                <a:cubicBezTo>
                  <a:pt x="209509" y="349827"/>
                  <a:pt x="390357" y="59251"/>
                  <a:pt x="390357" y="122243"/>
                </a:cubicBezTo>
                <a:cubicBezTo>
                  <a:pt x="390357" y="185235"/>
                  <a:pt x="181061" y="642435"/>
                  <a:pt x="183093" y="707459"/>
                </a:cubicBezTo>
                <a:cubicBezTo>
                  <a:pt x="185125" y="772483"/>
                  <a:pt x="408645" y="469715"/>
                  <a:pt x="402549" y="512387"/>
                </a:cubicBezTo>
                <a:cubicBezTo>
                  <a:pt x="396453" y="555059"/>
                  <a:pt x="197317" y="817187"/>
                  <a:pt x="146517" y="963491"/>
                </a:cubicBezTo>
                <a:cubicBezTo>
                  <a:pt x="95717" y="1109795"/>
                  <a:pt x="85557" y="1396307"/>
                  <a:pt x="61173" y="137801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386072" y="1675878"/>
            <a:ext cx="350519" cy="4224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50663" y="1880129"/>
            <a:ext cx="347472" cy="3891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23524" y="1880129"/>
            <a:ext cx="277240" cy="3229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63960" y="2191637"/>
            <a:ext cx="336804" cy="3443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rot="20771828">
            <a:off x="3997680" y="3986189"/>
            <a:ext cx="358361" cy="159952"/>
          </a:xfrm>
          <a:custGeom>
            <a:avLst/>
            <a:gdLst>
              <a:gd name="connsiteX0" fmla="*/ 4417 w 358361"/>
              <a:gd name="connsiteY0" fmla="*/ 24979 h 159952"/>
              <a:gd name="connsiteX1" fmla="*/ 236065 w 358361"/>
              <a:gd name="connsiteY1" fmla="*/ 146899 h 159952"/>
              <a:gd name="connsiteX2" fmla="*/ 357985 w 358361"/>
              <a:gd name="connsiteY2" fmla="*/ 146899 h 159952"/>
              <a:gd name="connsiteX3" fmla="*/ 199489 w 358361"/>
              <a:gd name="connsiteY3" fmla="*/ 61555 h 159952"/>
              <a:gd name="connsiteX4" fmla="*/ 89761 w 358361"/>
              <a:gd name="connsiteY4" fmla="*/ 595 h 159952"/>
              <a:gd name="connsiteX5" fmla="*/ 4417 w 358361"/>
              <a:gd name="connsiteY5" fmla="*/ 24979 h 15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1" h="159952">
                <a:moveTo>
                  <a:pt x="4417" y="24979"/>
                </a:moveTo>
                <a:cubicBezTo>
                  <a:pt x="28801" y="49363"/>
                  <a:pt x="177137" y="126579"/>
                  <a:pt x="236065" y="146899"/>
                </a:cubicBezTo>
                <a:cubicBezTo>
                  <a:pt x="294993" y="167219"/>
                  <a:pt x="364081" y="161123"/>
                  <a:pt x="357985" y="146899"/>
                </a:cubicBezTo>
                <a:cubicBezTo>
                  <a:pt x="351889" y="132675"/>
                  <a:pt x="244193" y="85939"/>
                  <a:pt x="199489" y="61555"/>
                </a:cubicBezTo>
                <a:cubicBezTo>
                  <a:pt x="154785" y="37171"/>
                  <a:pt x="116177" y="2627"/>
                  <a:pt x="89761" y="595"/>
                </a:cubicBezTo>
                <a:cubicBezTo>
                  <a:pt x="63345" y="-1437"/>
                  <a:pt x="-19967" y="595"/>
                  <a:pt x="4417" y="249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156803" y="3826237"/>
            <a:ext cx="307107" cy="79976"/>
          </a:xfrm>
          <a:custGeom>
            <a:avLst/>
            <a:gdLst>
              <a:gd name="connsiteX0" fmla="*/ 4417 w 358361"/>
              <a:gd name="connsiteY0" fmla="*/ 24979 h 159952"/>
              <a:gd name="connsiteX1" fmla="*/ 236065 w 358361"/>
              <a:gd name="connsiteY1" fmla="*/ 146899 h 159952"/>
              <a:gd name="connsiteX2" fmla="*/ 357985 w 358361"/>
              <a:gd name="connsiteY2" fmla="*/ 146899 h 159952"/>
              <a:gd name="connsiteX3" fmla="*/ 199489 w 358361"/>
              <a:gd name="connsiteY3" fmla="*/ 61555 h 159952"/>
              <a:gd name="connsiteX4" fmla="*/ 89761 w 358361"/>
              <a:gd name="connsiteY4" fmla="*/ 595 h 159952"/>
              <a:gd name="connsiteX5" fmla="*/ 4417 w 358361"/>
              <a:gd name="connsiteY5" fmla="*/ 24979 h 15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1" h="159952">
                <a:moveTo>
                  <a:pt x="4417" y="24979"/>
                </a:moveTo>
                <a:cubicBezTo>
                  <a:pt x="28801" y="49363"/>
                  <a:pt x="177137" y="126579"/>
                  <a:pt x="236065" y="146899"/>
                </a:cubicBezTo>
                <a:cubicBezTo>
                  <a:pt x="294993" y="167219"/>
                  <a:pt x="364081" y="161123"/>
                  <a:pt x="357985" y="146899"/>
                </a:cubicBezTo>
                <a:cubicBezTo>
                  <a:pt x="351889" y="132675"/>
                  <a:pt x="244193" y="85939"/>
                  <a:pt x="199489" y="61555"/>
                </a:cubicBezTo>
                <a:cubicBezTo>
                  <a:pt x="154785" y="37171"/>
                  <a:pt x="116177" y="2627"/>
                  <a:pt x="89761" y="595"/>
                </a:cubicBezTo>
                <a:cubicBezTo>
                  <a:pt x="63345" y="-1437"/>
                  <a:pt x="-19967" y="595"/>
                  <a:pt x="4417" y="249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41093" y="3562350"/>
            <a:ext cx="307107" cy="79976"/>
          </a:xfrm>
          <a:custGeom>
            <a:avLst/>
            <a:gdLst>
              <a:gd name="connsiteX0" fmla="*/ 4417 w 358361"/>
              <a:gd name="connsiteY0" fmla="*/ 24979 h 159952"/>
              <a:gd name="connsiteX1" fmla="*/ 236065 w 358361"/>
              <a:gd name="connsiteY1" fmla="*/ 146899 h 159952"/>
              <a:gd name="connsiteX2" fmla="*/ 357985 w 358361"/>
              <a:gd name="connsiteY2" fmla="*/ 146899 h 159952"/>
              <a:gd name="connsiteX3" fmla="*/ 199489 w 358361"/>
              <a:gd name="connsiteY3" fmla="*/ 61555 h 159952"/>
              <a:gd name="connsiteX4" fmla="*/ 89761 w 358361"/>
              <a:gd name="connsiteY4" fmla="*/ 595 h 159952"/>
              <a:gd name="connsiteX5" fmla="*/ 4417 w 358361"/>
              <a:gd name="connsiteY5" fmla="*/ 24979 h 15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1" h="159952">
                <a:moveTo>
                  <a:pt x="4417" y="24979"/>
                </a:moveTo>
                <a:cubicBezTo>
                  <a:pt x="28801" y="49363"/>
                  <a:pt x="177137" y="126579"/>
                  <a:pt x="236065" y="146899"/>
                </a:cubicBezTo>
                <a:cubicBezTo>
                  <a:pt x="294993" y="167219"/>
                  <a:pt x="364081" y="161123"/>
                  <a:pt x="357985" y="146899"/>
                </a:cubicBezTo>
                <a:cubicBezTo>
                  <a:pt x="351889" y="132675"/>
                  <a:pt x="244193" y="85939"/>
                  <a:pt x="199489" y="61555"/>
                </a:cubicBezTo>
                <a:cubicBezTo>
                  <a:pt x="154785" y="37171"/>
                  <a:pt x="116177" y="2627"/>
                  <a:pt x="89761" y="595"/>
                </a:cubicBezTo>
                <a:cubicBezTo>
                  <a:pt x="63345" y="-1437"/>
                  <a:pt x="-19967" y="595"/>
                  <a:pt x="4417" y="249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69480" y="3238504"/>
            <a:ext cx="199005" cy="79976"/>
          </a:xfrm>
          <a:custGeom>
            <a:avLst/>
            <a:gdLst>
              <a:gd name="connsiteX0" fmla="*/ 4417 w 358361"/>
              <a:gd name="connsiteY0" fmla="*/ 24979 h 159952"/>
              <a:gd name="connsiteX1" fmla="*/ 236065 w 358361"/>
              <a:gd name="connsiteY1" fmla="*/ 146899 h 159952"/>
              <a:gd name="connsiteX2" fmla="*/ 357985 w 358361"/>
              <a:gd name="connsiteY2" fmla="*/ 146899 h 159952"/>
              <a:gd name="connsiteX3" fmla="*/ 199489 w 358361"/>
              <a:gd name="connsiteY3" fmla="*/ 61555 h 159952"/>
              <a:gd name="connsiteX4" fmla="*/ 89761 w 358361"/>
              <a:gd name="connsiteY4" fmla="*/ 595 h 159952"/>
              <a:gd name="connsiteX5" fmla="*/ 4417 w 358361"/>
              <a:gd name="connsiteY5" fmla="*/ 24979 h 15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1" h="159952">
                <a:moveTo>
                  <a:pt x="4417" y="24979"/>
                </a:moveTo>
                <a:cubicBezTo>
                  <a:pt x="28801" y="49363"/>
                  <a:pt x="177137" y="126579"/>
                  <a:pt x="236065" y="146899"/>
                </a:cubicBezTo>
                <a:cubicBezTo>
                  <a:pt x="294993" y="167219"/>
                  <a:pt x="364081" y="161123"/>
                  <a:pt x="357985" y="146899"/>
                </a:cubicBezTo>
                <a:cubicBezTo>
                  <a:pt x="351889" y="132675"/>
                  <a:pt x="244193" y="85939"/>
                  <a:pt x="199489" y="61555"/>
                </a:cubicBezTo>
                <a:cubicBezTo>
                  <a:pt x="154785" y="37171"/>
                  <a:pt x="116177" y="2627"/>
                  <a:pt x="89761" y="595"/>
                </a:cubicBezTo>
                <a:cubicBezTo>
                  <a:pt x="63345" y="-1437"/>
                  <a:pt x="-19967" y="595"/>
                  <a:pt x="4417" y="249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591811" y="2952750"/>
            <a:ext cx="188617" cy="45719"/>
          </a:xfrm>
          <a:custGeom>
            <a:avLst/>
            <a:gdLst>
              <a:gd name="connsiteX0" fmla="*/ 4417 w 358361"/>
              <a:gd name="connsiteY0" fmla="*/ 24979 h 159952"/>
              <a:gd name="connsiteX1" fmla="*/ 236065 w 358361"/>
              <a:gd name="connsiteY1" fmla="*/ 146899 h 159952"/>
              <a:gd name="connsiteX2" fmla="*/ 357985 w 358361"/>
              <a:gd name="connsiteY2" fmla="*/ 146899 h 159952"/>
              <a:gd name="connsiteX3" fmla="*/ 199489 w 358361"/>
              <a:gd name="connsiteY3" fmla="*/ 61555 h 159952"/>
              <a:gd name="connsiteX4" fmla="*/ 89761 w 358361"/>
              <a:gd name="connsiteY4" fmla="*/ 595 h 159952"/>
              <a:gd name="connsiteX5" fmla="*/ 4417 w 358361"/>
              <a:gd name="connsiteY5" fmla="*/ 24979 h 15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1" h="159952">
                <a:moveTo>
                  <a:pt x="4417" y="24979"/>
                </a:moveTo>
                <a:cubicBezTo>
                  <a:pt x="28801" y="49363"/>
                  <a:pt x="177137" y="126579"/>
                  <a:pt x="236065" y="146899"/>
                </a:cubicBezTo>
                <a:cubicBezTo>
                  <a:pt x="294993" y="167219"/>
                  <a:pt x="364081" y="161123"/>
                  <a:pt x="357985" y="146899"/>
                </a:cubicBezTo>
                <a:cubicBezTo>
                  <a:pt x="351889" y="132675"/>
                  <a:pt x="244193" y="85939"/>
                  <a:pt x="199489" y="61555"/>
                </a:cubicBezTo>
                <a:cubicBezTo>
                  <a:pt x="154785" y="37171"/>
                  <a:pt x="116177" y="2627"/>
                  <a:pt x="89761" y="595"/>
                </a:cubicBezTo>
                <a:cubicBezTo>
                  <a:pt x="63345" y="-1437"/>
                  <a:pt x="-19967" y="595"/>
                  <a:pt x="4417" y="249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675209" y="2620297"/>
            <a:ext cx="168487" cy="45719"/>
          </a:xfrm>
          <a:custGeom>
            <a:avLst/>
            <a:gdLst>
              <a:gd name="connsiteX0" fmla="*/ 4417 w 358361"/>
              <a:gd name="connsiteY0" fmla="*/ 24979 h 159952"/>
              <a:gd name="connsiteX1" fmla="*/ 236065 w 358361"/>
              <a:gd name="connsiteY1" fmla="*/ 146899 h 159952"/>
              <a:gd name="connsiteX2" fmla="*/ 357985 w 358361"/>
              <a:gd name="connsiteY2" fmla="*/ 146899 h 159952"/>
              <a:gd name="connsiteX3" fmla="*/ 199489 w 358361"/>
              <a:gd name="connsiteY3" fmla="*/ 61555 h 159952"/>
              <a:gd name="connsiteX4" fmla="*/ 89761 w 358361"/>
              <a:gd name="connsiteY4" fmla="*/ 595 h 159952"/>
              <a:gd name="connsiteX5" fmla="*/ 4417 w 358361"/>
              <a:gd name="connsiteY5" fmla="*/ 24979 h 15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361" h="159952">
                <a:moveTo>
                  <a:pt x="4417" y="24979"/>
                </a:moveTo>
                <a:cubicBezTo>
                  <a:pt x="28801" y="49363"/>
                  <a:pt x="177137" y="126579"/>
                  <a:pt x="236065" y="146899"/>
                </a:cubicBezTo>
                <a:cubicBezTo>
                  <a:pt x="294993" y="167219"/>
                  <a:pt x="364081" y="161123"/>
                  <a:pt x="357985" y="146899"/>
                </a:cubicBezTo>
                <a:cubicBezTo>
                  <a:pt x="351889" y="132675"/>
                  <a:pt x="244193" y="85939"/>
                  <a:pt x="199489" y="61555"/>
                </a:cubicBezTo>
                <a:cubicBezTo>
                  <a:pt x="154785" y="37171"/>
                  <a:pt x="116177" y="2627"/>
                  <a:pt x="89761" y="595"/>
                </a:cubicBezTo>
                <a:cubicBezTo>
                  <a:pt x="63345" y="-1437"/>
                  <a:pt x="-19967" y="595"/>
                  <a:pt x="4417" y="249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72845" y="3961589"/>
            <a:ext cx="326869" cy="104576"/>
          </a:xfrm>
          <a:custGeom>
            <a:avLst/>
            <a:gdLst>
              <a:gd name="connsiteX0" fmla="*/ 295103 w 326869"/>
              <a:gd name="connsiteY0" fmla="*/ 95991 h 104576"/>
              <a:gd name="connsiteX1" fmla="*/ 221145 w 326869"/>
              <a:gd name="connsiteY1" fmla="*/ 95991 h 104576"/>
              <a:gd name="connsiteX2" fmla="*/ 5992 w 326869"/>
              <a:gd name="connsiteY2" fmla="*/ 8585 h 104576"/>
              <a:gd name="connsiteX3" fmla="*/ 73227 w 326869"/>
              <a:gd name="connsiteY3" fmla="*/ 8585 h 104576"/>
              <a:gd name="connsiteX4" fmla="*/ 214421 w 326869"/>
              <a:gd name="connsiteY4" fmla="*/ 55650 h 104576"/>
              <a:gd name="connsiteX5" fmla="*/ 321998 w 326869"/>
              <a:gd name="connsiteY5" fmla="*/ 48927 h 104576"/>
              <a:gd name="connsiteX6" fmla="*/ 295103 w 326869"/>
              <a:gd name="connsiteY6" fmla="*/ 95991 h 10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869" h="104576">
                <a:moveTo>
                  <a:pt x="295103" y="95991"/>
                </a:moveTo>
                <a:cubicBezTo>
                  <a:pt x="278294" y="103835"/>
                  <a:pt x="269330" y="110559"/>
                  <a:pt x="221145" y="95991"/>
                </a:cubicBezTo>
                <a:cubicBezTo>
                  <a:pt x="172960" y="81423"/>
                  <a:pt x="30645" y="23153"/>
                  <a:pt x="5992" y="8585"/>
                </a:cubicBezTo>
                <a:cubicBezTo>
                  <a:pt x="-18661" y="-5983"/>
                  <a:pt x="38489" y="741"/>
                  <a:pt x="73227" y="8585"/>
                </a:cubicBezTo>
                <a:cubicBezTo>
                  <a:pt x="107965" y="16429"/>
                  <a:pt x="172959" y="48926"/>
                  <a:pt x="214421" y="55650"/>
                </a:cubicBezTo>
                <a:cubicBezTo>
                  <a:pt x="255883" y="62374"/>
                  <a:pt x="306310" y="42204"/>
                  <a:pt x="321998" y="48927"/>
                </a:cubicBezTo>
                <a:cubicBezTo>
                  <a:pt x="337686" y="55650"/>
                  <a:pt x="311912" y="88147"/>
                  <a:pt x="295103" y="959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369948" y="3726073"/>
            <a:ext cx="326869" cy="104576"/>
          </a:xfrm>
          <a:custGeom>
            <a:avLst/>
            <a:gdLst>
              <a:gd name="connsiteX0" fmla="*/ 295103 w 326869"/>
              <a:gd name="connsiteY0" fmla="*/ 95991 h 104576"/>
              <a:gd name="connsiteX1" fmla="*/ 221145 w 326869"/>
              <a:gd name="connsiteY1" fmla="*/ 95991 h 104576"/>
              <a:gd name="connsiteX2" fmla="*/ 5992 w 326869"/>
              <a:gd name="connsiteY2" fmla="*/ 8585 h 104576"/>
              <a:gd name="connsiteX3" fmla="*/ 73227 w 326869"/>
              <a:gd name="connsiteY3" fmla="*/ 8585 h 104576"/>
              <a:gd name="connsiteX4" fmla="*/ 214421 w 326869"/>
              <a:gd name="connsiteY4" fmla="*/ 55650 h 104576"/>
              <a:gd name="connsiteX5" fmla="*/ 321998 w 326869"/>
              <a:gd name="connsiteY5" fmla="*/ 48927 h 104576"/>
              <a:gd name="connsiteX6" fmla="*/ 295103 w 326869"/>
              <a:gd name="connsiteY6" fmla="*/ 95991 h 10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869" h="104576">
                <a:moveTo>
                  <a:pt x="295103" y="95991"/>
                </a:moveTo>
                <a:cubicBezTo>
                  <a:pt x="278294" y="103835"/>
                  <a:pt x="269330" y="110559"/>
                  <a:pt x="221145" y="95991"/>
                </a:cubicBezTo>
                <a:cubicBezTo>
                  <a:pt x="172960" y="81423"/>
                  <a:pt x="30645" y="23153"/>
                  <a:pt x="5992" y="8585"/>
                </a:cubicBezTo>
                <a:cubicBezTo>
                  <a:pt x="-18661" y="-5983"/>
                  <a:pt x="38489" y="741"/>
                  <a:pt x="73227" y="8585"/>
                </a:cubicBezTo>
                <a:cubicBezTo>
                  <a:pt x="107965" y="16429"/>
                  <a:pt x="172959" y="48926"/>
                  <a:pt x="214421" y="55650"/>
                </a:cubicBezTo>
                <a:cubicBezTo>
                  <a:pt x="255883" y="62374"/>
                  <a:pt x="306310" y="42204"/>
                  <a:pt x="321998" y="48927"/>
                </a:cubicBezTo>
                <a:cubicBezTo>
                  <a:pt x="337686" y="55650"/>
                  <a:pt x="311912" y="88147"/>
                  <a:pt x="295103" y="959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550663" y="3448739"/>
            <a:ext cx="240576" cy="104576"/>
          </a:xfrm>
          <a:custGeom>
            <a:avLst/>
            <a:gdLst>
              <a:gd name="connsiteX0" fmla="*/ 295103 w 326869"/>
              <a:gd name="connsiteY0" fmla="*/ 95991 h 104576"/>
              <a:gd name="connsiteX1" fmla="*/ 221145 w 326869"/>
              <a:gd name="connsiteY1" fmla="*/ 95991 h 104576"/>
              <a:gd name="connsiteX2" fmla="*/ 5992 w 326869"/>
              <a:gd name="connsiteY2" fmla="*/ 8585 h 104576"/>
              <a:gd name="connsiteX3" fmla="*/ 73227 w 326869"/>
              <a:gd name="connsiteY3" fmla="*/ 8585 h 104576"/>
              <a:gd name="connsiteX4" fmla="*/ 214421 w 326869"/>
              <a:gd name="connsiteY4" fmla="*/ 55650 h 104576"/>
              <a:gd name="connsiteX5" fmla="*/ 321998 w 326869"/>
              <a:gd name="connsiteY5" fmla="*/ 48927 h 104576"/>
              <a:gd name="connsiteX6" fmla="*/ 295103 w 326869"/>
              <a:gd name="connsiteY6" fmla="*/ 95991 h 10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869" h="104576">
                <a:moveTo>
                  <a:pt x="295103" y="95991"/>
                </a:moveTo>
                <a:cubicBezTo>
                  <a:pt x="278294" y="103835"/>
                  <a:pt x="269330" y="110559"/>
                  <a:pt x="221145" y="95991"/>
                </a:cubicBezTo>
                <a:cubicBezTo>
                  <a:pt x="172960" y="81423"/>
                  <a:pt x="30645" y="23153"/>
                  <a:pt x="5992" y="8585"/>
                </a:cubicBezTo>
                <a:cubicBezTo>
                  <a:pt x="-18661" y="-5983"/>
                  <a:pt x="38489" y="741"/>
                  <a:pt x="73227" y="8585"/>
                </a:cubicBezTo>
                <a:cubicBezTo>
                  <a:pt x="107965" y="16429"/>
                  <a:pt x="172959" y="48926"/>
                  <a:pt x="214421" y="55650"/>
                </a:cubicBezTo>
                <a:cubicBezTo>
                  <a:pt x="255883" y="62374"/>
                  <a:pt x="306310" y="42204"/>
                  <a:pt x="321998" y="48927"/>
                </a:cubicBezTo>
                <a:cubicBezTo>
                  <a:pt x="337686" y="55650"/>
                  <a:pt x="311912" y="88147"/>
                  <a:pt x="295103" y="959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608845" y="3170634"/>
            <a:ext cx="237958" cy="67737"/>
          </a:xfrm>
          <a:custGeom>
            <a:avLst/>
            <a:gdLst>
              <a:gd name="connsiteX0" fmla="*/ 295103 w 326869"/>
              <a:gd name="connsiteY0" fmla="*/ 95991 h 104576"/>
              <a:gd name="connsiteX1" fmla="*/ 221145 w 326869"/>
              <a:gd name="connsiteY1" fmla="*/ 95991 h 104576"/>
              <a:gd name="connsiteX2" fmla="*/ 5992 w 326869"/>
              <a:gd name="connsiteY2" fmla="*/ 8585 h 104576"/>
              <a:gd name="connsiteX3" fmla="*/ 73227 w 326869"/>
              <a:gd name="connsiteY3" fmla="*/ 8585 h 104576"/>
              <a:gd name="connsiteX4" fmla="*/ 214421 w 326869"/>
              <a:gd name="connsiteY4" fmla="*/ 55650 h 104576"/>
              <a:gd name="connsiteX5" fmla="*/ 321998 w 326869"/>
              <a:gd name="connsiteY5" fmla="*/ 48927 h 104576"/>
              <a:gd name="connsiteX6" fmla="*/ 295103 w 326869"/>
              <a:gd name="connsiteY6" fmla="*/ 95991 h 10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869" h="104576">
                <a:moveTo>
                  <a:pt x="295103" y="95991"/>
                </a:moveTo>
                <a:cubicBezTo>
                  <a:pt x="278294" y="103835"/>
                  <a:pt x="269330" y="110559"/>
                  <a:pt x="221145" y="95991"/>
                </a:cubicBezTo>
                <a:cubicBezTo>
                  <a:pt x="172960" y="81423"/>
                  <a:pt x="30645" y="23153"/>
                  <a:pt x="5992" y="8585"/>
                </a:cubicBezTo>
                <a:cubicBezTo>
                  <a:pt x="-18661" y="-5983"/>
                  <a:pt x="38489" y="741"/>
                  <a:pt x="73227" y="8585"/>
                </a:cubicBezTo>
                <a:cubicBezTo>
                  <a:pt x="107965" y="16429"/>
                  <a:pt x="172959" y="48926"/>
                  <a:pt x="214421" y="55650"/>
                </a:cubicBezTo>
                <a:cubicBezTo>
                  <a:pt x="255883" y="62374"/>
                  <a:pt x="306310" y="42204"/>
                  <a:pt x="321998" y="48927"/>
                </a:cubicBezTo>
                <a:cubicBezTo>
                  <a:pt x="337686" y="55650"/>
                  <a:pt x="311912" y="88147"/>
                  <a:pt x="295103" y="959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696817" y="2768887"/>
            <a:ext cx="183684" cy="95675"/>
          </a:xfrm>
          <a:custGeom>
            <a:avLst/>
            <a:gdLst>
              <a:gd name="connsiteX0" fmla="*/ 295103 w 326869"/>
              <a:gd name="connsiteY0" fmla="*/ 95991 h 104576"/>
              <a:gd name="connsiteX1" fmla="*/ 221145 w 326869"/>
              <a:gd name="connsiteY1" fmla="*/ 95991 h 104576"/>
              <a:gd name="connsiteX2" fmla="*/ 5992 w 326869"/>
              <a:gd name="connsiteY2" fmla="*/ 8585 h 104576"/>
              <a:gd name="connsiteX3" fmla="*/ 73227 w 326869"/>
              <a:gd name="connsiteY3" fmla="*/ 8585 h 104576"/>
              <a:gd name="connsiteX4" fmla="*/ 214421 w 326869"/>
              <a:gd name="connsiteY4" fmla="*/ 55650 h 104576"/>
              <a:gd name="connsiteX5" fmla="*/ 321998 w 326869"/>
              <a:gd name="connsiteY5" fmla="*/ 48927 h 104576"/>
              <a:gd name="connsiteX6" fmla="*/ 295103 w 326869"/>
              <a:gd name="connsiteY6" fmla="*/ 95991 h 10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869" h="104576">
                <a:moveTo>
                  <a:pt x="295103" y="95991"/>
                </a:moveTo>
                <a:cubicBezTo>
                  <a:pt x="278294" y="103835"/>
                  <a:pt x="269330" y="110559"/>
                  <a:pt x="221145" y="95991"/>
                </a:cubicBezTo>
                <a:cubicBezTo>
                  <a:pt x="172960" y="81423"/>
                  <a:pt x="30645" y="23153"/>
                  <a:pt x="5992" y="8585"/>
                </a:cubicBezTo>
                <a:cubicBezTo>
                  <a:pt x="-18661" y="-5983"/>
                  <a:pt x="38489" y="741"/>
                  <a:pt x="73227" y="8585"/>
                </a:cubicBezTo>
                <a:cubicBezTo>
                  <a:pt x="107965" y="16429"/>
                  <a:pt x="172959" y="48926"/>
                  <a:pt x="214421" y="55650"/>
                </a:cubicBezTo>
                <a:cubicBezTo>
                  <a:pt x="255883" y="62374"/>
                  <a:pt x="306310" y="42204"/>
                  <a:pt x="321998" y="48927"/>
                </a:cubicBezTo>
                <a:cubicBezTo>
                  <a:pt x="337686" y="55650"/>
                  <a:pt x="311912" y="88147"/>
                  <a:pt x="295103" y="959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62</Words>
  <Application>Microsoft Office PowerPoint</Application>
  <PresentationFormat>On-screen Show (16:9)</PresentationFormat>
  <Paragraphs>10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LeGon</dc:creator>
  <cp:lastModifiedBy>Dell</cp:lastModifiedBy>
  <cp:revision>71</cp:revision>
  <dcterms:created xsi:type="dcterms:W3CDTF">2021-11-11T09:08:56Z</dcterms:created>
  <dcterms:modified xsi:type="dcterms:W3CDTF">2022-07-17T21:06:56Z</dcterms:modified>
</cp:coreProperties>
</file>