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8" r:id="rId2"/>
    <p:sldId id="282" r:id="rId3"/>
    <p:sldId id="286" r:id="rId4"/>
    <p:sldId id="26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5489-A6BC-45CC-A26D-A3B5771CE1D7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C7331-6B2B-4DF6-936C-025037F7E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29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4bf426da-a3e5-4e70-b881-8f0c8a347c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9432"/>
            <a:ext cx="86868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66775" y="2438400"/>
            <a:ext cx="721042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CÔ ĐẾN THĂM LỚP MỘT/3</a:t>
            </a:r>
            <a:endParaRPr lang="en-US" sz="4000" b="1" cap="none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70164" y="3881735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smtClean="0">
                <a:solidFill>
                  <a:schemeClr val="accent5">
                    <a:lumMod val="75000"/>
                  </a:schemeClr>
                </a:solidFill>
              </a:rPr>
              <a:t>GIÁO VIÊN: VÕ THỊ KIM PHƯỢNG</a:t>
            </a:r>
            <a:endParaRPr lang="en-US" sz="24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4572000"/>
            <a:ext cx="2587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rgbClr val="0000FF"/>
                </a:solidFill>
              </a:rPr>
              <a:t>NĂM HỌC: 2022- 2023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15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533400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76200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49106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8284">
            <a:off x="228600" y="196506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79" y="4191000"/>
            <a:ext cx="229402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bui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0623">
            <a:off x="228600" y="4729162"/>
            <a:ext cx="2486025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79" y="4267200"/>
            <a:ext cx="229402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6" y="1730547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1060">
            <a:off x="2543175" y="1219200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6600">
            <a:off x="104775" y="3810000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2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88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t="1420" r="41819" b="69352"/>
          <a:stretch/>
        </p:blipFill>
        <p:spPr bwMode="auto">
          <a:xfrm>
            <a:off x="1796449" y="1211558"/>
            <a:ext cx="6110220" cy="358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133600" y="152400"/>
            <a:ext cx="5181600" cy="4191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Thöù ba, ngaøy 18 thaùng 4 naêm 2023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86200" y="609600"/>
            <a:ext cx="1676400" cy="419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Taäp cheùp 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1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2892" r="10495" b="8191"/>
          <a:stretch/>
        </p:blipFill>
        <p:spPr bwMode="auto">
          <a:xfrm>
            <a:off x="1034141" y="914400"/>
            <a:ext cx="711925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88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4"/>
          <a:stretch/>
        </p:blipFill>
        <p:spPr bwMode="auto">
          <a:xfrm>
            <a:off x="917802" y="1325418"/>
            <a:ext cx="7235598" cy="461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133600" y="152400"/>
            <a:ext cx="5181600" cy="4191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Thöù ba, ngaøy 18 thaùng 4 naêm 2023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6200" y="609600"/>
            <a:ext cx="1676400" cy="419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Taäp cheùp 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5165" y="3463059"/>
            <a:ext cx="1712799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 thöôùc keû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00800" y="1809750"/>
            <a:ext cx="1676400" cy="419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caëp 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77000" y="4114800"/>
            <a:ext cx="1676400" cy="419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Avo" pitchFamily="2" charset="0"/>
              </a:rPr>
              <a:t>c</a:t>
            </a:r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aùnh cam 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0" y="5657850"/>
            <a:ext cx="1676400" cy="419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keïo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4800" y="5562600"/>
            <a:ext cx="1676400" cy="419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keùo 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0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</TotalTime>
  <Words>51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Slipstream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56</cp:revision>
  <dcterms:created xsi:type="dcterms:W3CDTF">2021-12-30T09:48:22Z</dcterms:created>
  <dcterms:modified xsi:type="dcterms:W3CDTF">2023-05-17T12:21:42Z</dcterms:modified>
</cp:coreProperties>
</file>