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80" r:id="rId3"/>
    <p:sldId id="262" r:id="rId4"/>
    <p:sldId id="279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5489-A6BC-45CC-A26D-A3B5771CE1D7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7331-6B2B-4DF6-936C-025037F7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C7331-6B2B-4DF6-936C-025037F7E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bf426da-a3e5-4e70-b881-8f0c8a347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303907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 CHÀO CÁC EM</a:t>
            </a:r>
            <a:endParaRPr lang="en-US" sz="54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647182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GIÁO VIÊN DẠY: VÕ THỊ KIM PHƯỢNG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446" y="5117068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NĂM HỌC: 2022- 2023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5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334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76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491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84">
            <a:off x="228600" y="1965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9" y="41910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u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23">
            <a:off x="228600" y="4729162"/>
            <a:ext cx="24860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42672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873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60">
            <a:off x="2543175" y="1219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00">
            <a:off x="104775" y="38100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66274" y="2602468"/>
            <a:ext cx="197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LỚP MỘT/ 3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3303"/>
            <a:ext cx="7620000" cy="38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24 thaùng 3 naêm 2022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3303"/>
            <a:ext cx="7620000" cy="38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71600" y="259080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259080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382905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35280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4114800"/>
            <a:ext cx="304800" cy="28574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0600" y="5181600"/>
            <a:ext cx="381000" cy="361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1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428625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743450"/>
            <a:ext cx="381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889" y="4565650"/>
            <a:ext cx="228311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800" y="4057650"/>
            <a:ext cx="3048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8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4953000" y="3810000"/>
            <a:ext cx="152400" cy="304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3 thaùng 11 naêm 2022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4191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naêm, ngaøy 3 thaùng 11 naêm 2022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10287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1180"/>
            <a:ext cx="7356443" cy="27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57600" y="2743200"/>
            <a:ext cx="838200" cy="76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57600" y="2971800"/>
            <a:ext cx="838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77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2021-12-30T09:48:22Z</dcterms:created>
  <dcterms:modified xsi:type="dcterms:W3CDTF">2023-05-17T12:22:38Z</dcterms:modified>
</cp:coreProperties>
</file>