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308" r:id="rId2"/>
    <p:sldId id="304" r:id="rId3"/>
    <p:sldId id="305" r:id="rId4"/>
    <p:sldId id="306" r:id="rId5"/>
    <p:sldId id="307" r:id="rId6"/>
    <p:sldId id="309" r:id="rId7"/>
    <p:sldId id="276" r:id="rId8"/>
    <p:sldId id="315" r:id="rId9"/>
    <p:sldId id="281" r:id="rId10"/>
    <p:sldId id="312" r:id="rId11"/>
    <p:sldId id="282" r:id="rId12"/>
    <p:sldId id="314" r:id="rId13"/>
    <p:sldId id="283" r:id="rId14"/>
    <p:sldId id="284" r:id="rId15"/>
    <p:sldId id="302" r:id="rId16"/>
    <p:sldId id="295" r:id="rId17"/>
    <p:sldId id="301" r:id="rId18"/>
    <p:sldId id="290" r:id="rId19"/>
    <p:sldId id="291" r:id="rId20"/>
    <p:sldId id="297" r:id="rId21"/>
    <p:sldId id="31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ới Thị Minh Phương" initials="TT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33CC"/>
    <a:srgbClr val="33CC33"/>
    <a:srgbClr val="FC5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135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4572C-7B3E-4F6E-AFE8-FD270BD9277B}" type="datetimeFigureOut">
              <a:rPr lang="en-US" smtClean="0"/>
              <a:pPr/>
              <a:t>12/28/2023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AF54F-CB25-418A-B6CF-3CDC65C9AE2F}" type="slidenum">
              <a:rPr lang="en-US" smtClean="0"/>
              <a:pPr/>
              <a:t>‹#›</a:t>
            </a:fld>
            <a:endParaRPr lang="en-US"/>
          </a:p>
        </p:txBody>
      </p:sp>
    </p:spTree>
    <p:extLst>
      <p:ext uri="{BB962C8B-B14F-4D97-AF65-F5344CB8AC3E}">
        <p14:creationId xmlns:p14="http://schemas.microsoft.com/office/powerpoint/2010/main" val="116807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ext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1936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6BC3CC-9CF9-499C-886F-2EA94963E6C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1961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6BC3CC-9CF9-499C-886F-2EA94963E6C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7664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6BC3CC-9CF9-499C-886F-2EA94963E6C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629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20</a:t>
            </a:fld>
            <a:endParaRPr lang="en-US"/>
          </a:p>
        </p:txBody>
      </p:sp>
    </p:spTree>
    <p:extLst>
      <p:ext uri="{BB962C8B-B14F-4D97-AF65-F5344CB8AC3E}">
        <p14:creationId xmlns:p14="http://schemas.microsoft.com/office/powerpoint/2010/main" val="355187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9929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90543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60753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167873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166011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3783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65808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8504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96772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17000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59797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E0500-D727-48BE-9F68-60F530CF4718}" type="datetimeFigureOut">
              <a:rPr lang="en-US" smtClean="0"/>
              <a:pPr/>
              <a:t>12/28/2023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E7B39-BF3A-4DEB-AC91-A115C4A4C6CC}" type="slidenum">
              <a:rPr lang="en-US" smtClean="0"/>
              <a:pPr/>
              <a:t>‹#›</a:t>
            </a:fld>
            <a:endParaRPr lang="en-US" dirty="0"/>
          </a:p>
        </p:txBody>
      </p:sp>
    </p:spTree>
    <p:extLst>
      <p:ext uri="{BB962C8B-B14F-4D97-AF65-F5344CB8AC3E}">
        <p14:creationId xmlns:p14="http://schemas.microsoft.com/office/powerpoint/2010/main" val="14226007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slide" Target="slide5.xml"/><Relationship Id="rId3" Type="http://schemas.openxmlformats.org/officeDocument/2006/relationships/notesSlide" Target="../notesSlides/notesSlide2.xml"/><Relationship Id="rId7" Type="http://schemas.openxmlformats.org/officeDocument/2006/relationships/slide" Target="slide1.xml"/><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D:\giao%20an%20tin%20hoc\NHAC\VUIDEHOC.WAV" TargetMode="External"/><Relationship Id="rId6" Type="http://schemas.openxmlformats.org/officeDocument/2006/relationships/slide" Target="slide4.xml"/><Relationship Id="rId11" Type="http://schemas.openxmlformats.org/officeDocument/2006/relationships/image" Target="../media/image7.png"/><Relationship Id="rId5" Type="http://schemas.openxmlformats.org/officeDocument/2006/relationships/audio" Target="../media/audio1.wav"/><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hyperlink" Target="file:///C:\Documents%20and%20Settings\Administrator\Desktop\CHAY\Chay%20(H)\GIAO%20AN\GA%20DT\VINH\THIET%20KE%20BAI%20DAY\CONGTODINH\bai%20hoi%20giang%20Av8.ppt#-1,20,Slide%2020" TargetMode="External"/><Relationship Id="rId1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1"/>
          <p:cNvSpPr/>
          <p:nvPr/>
        </p:nvSpPr>
        <p:spPr>
          <a:xfrm>
            <a:off x="744536" y="476671"/>
            <a:ext cx="7931920" cy="883815"/>
          </a:xfrm>
          <a:prstGeom prst="rect">
            <a:avLst/>
          </a:prstGeom>
        </p:spPr>
        <p:txBody>
          <a:bodyPr>
            <a:prstTxWarp prst="textPlain">
              <a:avLst/>
            </a:prstTxWarp>
          </a:bodyPr>
          <a:lstStyle/>
          <a:p>
            <a:pPr lvl="0" algn="l"/>
            <a:r>
              <a:rPr b="0" i="0" dirty="0">
                <a:ln w="19050" cap="flat" cmpd="sng">
                  <a:solidFill>
                    <a:srgbClr val="FF6600"/>
                  </a:solidFill>
                  <a:prstDash val="solid"/>
                  <a:miter lim="800000"/>
                  <a:headEnd type="none" w="sm" len="sm"/>
                  <a:tailEnd type="none" w="sm" len="sm"/>
                </a:ln>
                <a:solidFill>
                  <a:srgbClr val="FF0000"/>
                </a:solidFill>
                <a:latin typeface="Times New Roman"/>
              </a:rPr>
              <a:t> CHÀO MỪNG </a:t>
            </a:r>
            <a:r>
              <a:rPr lang="en-US" b="0" i="0" dirty="0">
                <a:ln w="19050" cap="flat" cmpd="sng">
                  <a:solidFill>
                    <a:srgbClr val="FF6600"/>
                  </a:solidFill>
                  <a:prstDash val="solid"/>
                  <a:miter lim="800000"/>
                  <a:headEnd type="none" w="sm" len="sm"/>
                  <a:tailEnd type="none" w="sm" len="sm"/>
                </a:ln>
                <a:solidFill>
                  <a:srgbClr val="FF0000"/>
                </a:solidFill>
                <a:latin typeface="Times New Roman"/>
              </a:rPr>
              <a:t>QUÝ THẦY CÔ  TỔ KHỐI 5</a:t>
            </a:r>
            <a:endParaRPr b="0" i="0" dirty="0">
              <a:ln w="19050" cap="flat" cmpd="sng">
                <a:solidFill>
                  <a:srgbClr val="FF6600"/>
                </a:solidFill>
                <a:prstDash val="solid"/>
                <a:miter lim="800000"/>
                <a:headEnd type="none" w="sm" len="sm"/>
                <a:tailEnd type="none" w="sm" len="sm"/>
              </a:ln>
              <a:solidFill>
                <a:srgbClr val="FF0000"/>
              </a:solidFill>
              <a:latin typeface="Times New Roman"/>
            </a:endParaRPr>
          </a:p>
        </p:txBody>
      </p:sp>
      <p:sp>
        <p:nvSpPr>
          <p:cNvPr id="275" name="Google Shape;275;p1"/>
          <p:cNvSpPr/>
          <p:nvPr/>
        </p:nvSpPr>
        <p:spPr>
          <a:xfrm>
            <a:off x="2286000" y="1371600"/>
            <a:ext cx="4810125" cy="3933825"/>
          </a:xfrm>
          <a:prstGeom prst="rect">
            <a:avLst/>
          </a:prstGeom>
        </p:spPr>
        <p:txBody>
          <a:bodyPr>
            <a:prstTxWarp prst="textPlain">
              <a:avLst/>
            </a:prstTxWarp>
          </a:bodyPr>
          <a:lstStyle/>
          <a:p>
            <a:pPr lvl="0" algn="l"/>
            <a:r>
              <a:rPr b="0" i="0">
                <a:ln w="9525" cap="flat" cmpd="sng">
                  <a:solidFill>
                    <a:srgbClr val="003300"/>
                  </a:solidFill>
                  <a:prstDash val="solid"/>
                  <a:miter lim="800000"/>
                  <a:headEnd type="none" w="sm" len="sm"/>
                  <a:tailEnd type="none" w="sm" len="sm"/>
                </a:ln>
                <a:solidFill>
                  <a:srgbClr val="0000FF"/>
                </a:solidFill>
                <a:latin typeface="Arial"/>
              </a:rPr>
              <a:t> </a:t>
            </a:r>
          </a:p>
        </p:txBody>
      </p:sp>
      <p:pic>
        <p:nvPicPr>
          <p:cNvPr id="276" name="Google Shape;276;p1" descr="Firewrk8"/>
          <p:cNvPicPr preferRelativeResize="0"/>
          <p:nvPr/>
        </p:nvPicPr>
        <p:blipFill rotWithShape="1">
          <a:blip r:embed="rId3" cstate="print">
            <a:alphaModFix/>
          </a:blip>
          <a:srcRect/>
          <a:stretch/>
        </p:blipFill>
        <p:spPr>
          <a:xfrm>
            <a:off x="989829" y="1725736"/>
            <a:ext cx="1131887" cy="1612776"/>
          </a:xfrm>
          <a:prstGeom prst="rect">
            <a:avLst/>
          </a:prstGeom>
          <a:noFill/>
          <a:ln>
            <a:noFill/>
          </a:ln>
        </p:spPr>
      </p:pic>
      <p:pic>
        <p:nvPicPr>
          <p:cNvPr id="277" name="Google Shape;277;p1" descr="Firewrk8"/>
          <p:cNvPicPr preferRelativeResize="0"/>
          <p:nvPr/>
        </p:nvPicPr>
        <p:blipFill rotWithShape="1">
          <a:blip r:embed="rId3" cstate="print">
            <a:alphaModFix/>
          </a:blip>
          <a:srcRect/>
          <a:stretch/>
        </p:blipFill>
        <p:spPr>
          <a:xfrm>
            <a:off x="1740716" y="4819649"/>
            <a:ext cx="762000" cy="746125"/>
          </a:xfrm>
          <a:prstGeom prst="rect">
            <a:avLst/>
          </a:prstGeom>
          <a:noFill/>
          <a:ln>
            <a:noFill/>
          </a:ln>
        </p:spPr>
      </p:pic>
      <p:pic>
        <p:nvPicPr>
          <p:cNvPr id="278" name="Google Shape;278;p1"/>
          <p:cNvPicPr preferRelativeResize="0"/>
          <p:nvPr/>
        </p:nvPicPr>
        <p:blipFill rotWithShape="1">
          <a:blip r:embed="rId4">
            <a:alphaModFix/>
          </a:blip>
          <a:srcRect/>
          <a:stretch/>
        </p:blipFill>
        <p:spPr>
          <a:xfrm>
            <a:off x="0" y="6705600"/>
            <a:ext cx="304800" cy="304800"/>
          </a:xfrm>
          <a:prstGeom prst="rect">
            <a:avLst/>
          </a:prstGeom>
          <a:noFill/>
          <a:ln>
            <a:noFill/>
          </a:ln>
        </p:spPr>
      </p:pic>
      <p:sp>
        <p:nvSpPr>
          <p:cNvPr id="279" name="Google Shape;279;p1"/>
          <p:cNvSpPr txBox="1"/>
          <p:nvPr/>
        </p:nvSpPr>
        <p:spPr>
          <a:xfrm>
            <a:off x="2863850" y="2057400"/>
            <a:ext cx="3765550" cy="1323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60093"/>
              </a:buClr>
              <a:buSzPts val="4000"/>
              <a:buFont typeface="Times New Roman"/>
              <a:buNone/>
            </a:pPr>
            <a:r>
              <a:rPr lang="en-US" sz="4000" b="1" i="0" u="none" strike="noStrike" cap="none" dirty="0">
                <a:solidFill>
                  <a:srgbClr val="D60093"/>
                </a:solidFill>
                <a:latin typeface="Times New Roman"/>
                <a:ea typeface="Times New Roman"/>
                <a:cs typeface="Times New Roman"/>
                <a:sym typeface="Times New Roman"/>
              </a:rPr>
              <a:t>MÔN TIN HỌC</a:t>
            </a:r>
            <a:endParaRPr/>
          </a:p>
          <a:p>
            <a:pPr marL="0" marR="0" lvl="0" indent="0" algn="l" rtl="0">
              <a:lnSpc>
                <a:spcPct val="100000"/>
              </a:lnSpc>
              <a:spcBef>
                <a:spcPts val="0"/>
              </a:spcBef>
              <a:spcAft>
                <a:spcPts val="0"/>
              </a:spcAft>
              <a:buClr>
                <a:srgbClr val="D60093"/>
              </a:buClr>
              <a:buSzPts val="4000"/>
              <a:buFont typeface="Times New Roman"/>
              <a:buNone/>
            </a:pPr>
            <a:r>
              <a:rPr lang="en-US" sz="4000" b="1" i="0" u="none" strike="noStrike" cap="none" dirty="0">
                <a:solidFill>
                  <a:srgbClr val="D60093"/>
                </a:solidFill>
                <a:latin typeface="Times New Roman"/>
                <a:ea typeface="Times New Roman"/>
                <a:cs typeface="Times New Roman"/>
                <a:sym typeface="Times New Roman"/>
              </a:rPr>
              <a:t>        </a:t>
            </a:r>
            <a:r>
              <a:rPr lang="en-US" sz="4000" b="1" i="0" u="none" strike="noStrike" cap="none">
                <a:solidFill>
                  <a:srgbClr val="D60093"/>
                </a:solidFill>
                <a:latin typeface="Times New Roman"/>
                <a:ea typeface="Times New Roman"/>
                <a:cs typeface="Times New Roman"/>
                <a:sym typeface="Times New Roman"/>
              </a:rPr>
              <a:t>LỚP 5.2</a:t>
            </a:r>
            <a:endParaRPr/>
          </a:p>
        </p:txBody>
      </p:sp>
      <p:sp>
        <p:nvSpPr>
          <p:cNvPr id="280" name="Google Shape;280;p1"/>
          <p:cNvSpPr txBox="1"/>
          <p:nvPr/>
        </p:nvSpPr>
        <p:spPr>
          <a:xfrm>
            <a:off x="1979712" y="5836969"/>
            <a:ext cx="58864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CC"/>
              </a:buClr>
              <a:buSzPts val="3200"/>
              <a:buFont typeface="Times New Roman"/>
              <a:buNone/>
            </a:pPr>
            <a:r>
              <a:rPr lang="en-US" sz="3200" b="1" i="0" u="none" strike="noStrike" cap="none">
                <a:solidFill>
                  <a:srgbClr val="0000CC"/>
                </a:solidFill>
                <a:latin typeface="Times New Roman"/>
                <a:ea typeface="Times New Roman"/>
                <a:cs typeface="Times New Roman"/>
                <a:sym typeface="Times New Roman"/>
              </a:rPr>
              <a:t>Giáo viên: Võ Thị Thuỳ Trang</a:t>
            </a:r>
            <a:endParaRPr/>
          </a:p>
        </p:txBody>
      </p:sp>
      <p:pic>
        <p:nvPicPr>
          <p:cNvPr id="281" name="Google Shape;281;p1" descr="blumen-pflanzen094"/>
          <p:cNvPicPr preferRelativeResize="0"/>
          <p:nvPr/>
        </p:nvPicPr>
        <p:blipFill rotWithShape="1">
          <a:blip r:embed="rId5">
            <a:alphaModFix/>
          </a:blip>
          <a:srcRect/>
          <a:stretch/>
        </p:blipFill>
        <p:spPr>
          <a:xfrm rot="2580000">
            <a:off x="-350837" y="5757862"/>
            <a:ext cx="1685925" cy="1311275"/>
          </a:xfrm>
          <a:prstGeom prst="rect">
            <a:avLst/>
          </a:prstGeom>
          <a:noFill/>
          <a:ln>
            <a:noFill/>
          </a:ln>
        </p:spPr>
      </p:pic>
      <p:pic>
        <p:nvPicPr>
          <p:cNvPr id="282" name="Google Shape;282;p1" descr="blumen-pflanzen094"/>
          <p:cNvPicPr preferRelativeResize="0"/>
          <p:nvPr/>
        </p:nvPicPr>
        <p:blipFill rotWithShape="1">
          <a:blip r:embed="rId5">
            <a:alphaModFix/>
          </a:blip>
          <a:srcRect/>
          <a:stretch/>
        </p:blipFill>
        <p:spPr>
          <a:xfrm rot="-3660000">
            <a:off x="7718425" y="5473700"/>
            <a:ext cx="1685925" cy="1311275"/>
          </a:xfrm>
          <a:prstGeom prst="rect">
            <a:avLst/>
          </a:prstGeom>
          <a:noFill/>
          <a:ln>
            <a:noFill/>
          </a:ln>
        </p:spPr>
      </p:pic>
      <p:pic>
        <p:nvPicPr>
          <p:cNvPr id="283" name="Google Shape;283;p1"/>
          <p:cNvPicPr preferRelativeResize="0"/>
          <p:nvPr/>
        </p:nvPicPr>
        <p:blipFill rotWithShape="1">
          <a:blip r:embed="rId6">
            <a:alphaModFix/>
          </a:blip>
          <a:srcRect/>
          <a:stretch/>
        </p:blipFill>
        <p:spPr>
          <a:xfrm>
            <a:off x="2863850" y="3448050"/>
            <a:ext cx="3580358" cy="2128570"/>
          </a:xfrm>
          <a:prstGeom prst="rect">
            <a:avLst/>
          </a:prstGeom>
          <a:noFill/>
          <a:ln>
            <a:noFill/>
          </a:ln>
        </p:spPr>
      </p:pic>
      <p:pic>
        <p:nvPicPr>
          <p:cNvPr id="284" name="Google Shape;284;p1" descr="Firewrk8"/>
          <p:cNvPicPr preferRelativeResize="0"/>
          <p:nvPr/>
        </p:nvPicPr>
        <p:blipFill rotWithShape="1">
          <a:blip r:embed="rId3" cstate="print">
            <a:alphaModFix/>
          </a:blip>
          <a:srcRect/>
          <a:stretch/>
        </p:blipFill>
        <p:spPr>
          <a:xfrm>
            <a:off x="6763203" y="4986034"/>
            <a:ext cx="762000" cy="746125"/>
          </a:xfrm>
          <a:prstGeom prst="rect">
            <a:avLst/>
          </a:prstGeom>
          <a:noFill/>
          <a:ln>
            <a:noFill/>
          </a:ln>
        </p:spPr>
      </p:pic>
      <p:pic>
        <p:nvPicPr>
          <p:cNvPr id="285" name="Google Shape;285;p1" descr="Firewrk8"/>
          <p:cNvPicPr preferRelativeResize="0"/>
          <p:nvPr/>
        </p:nvPicPr>
        <p:blipFill rotWithShape="1">
          <a:blip r:embed="rId3" cstate="print">
            <a:alphaModFix/>
          </a:blip>
          <a:srcRect/>
          <a:stretch/>
        </p:blipFill>
        <p:spPr>
          <a:xfrm>
            <a:off x="2699792" y="3513931"/>
            <a:ext cx="762000" cy="746125"/>
          </a:xfrm>
          <a:prstGeom prst="rect">
            <a:avLst/>
          </a:prstGeom>
          <a:noFill/>
          <a:ln>
            <a:noFill/>
          </a:ln>
        </p:spPr>
      </p:pic>
      <p:pic>
        <p:nvPicPr>
          <p:cNvPr id="286" name="Google Shape;286;p1" descr="Firewrk8"/>
          <p:cNvPicPr preferRelativeResize="0"/>
          <p:nvPr/>
        </p:nvPicPr>
        <p:blipFill rotWithShape="1">
          <a:blip r:embed="rId3" cstate="print">
            <a:alphaModFix/>
          </a:blip>
          <a:srcRect/>
          <a:stretch/>
        </p:blipFill>
        <p:spPr>
          <a:xfrm>
            <a:off x="7205464" y="1858230"/>
            <a:ext cx="1470992" cy="1347787"/>
          </a:xfrm>
          <a:prstGeom prst="rect">
            <a:avLst/>
          </a:prstGeom>
          <a:noFill/>
          <a:ln>
            <a:noFill/>
          </a:ln>
        </p:spPr>
      </p:pic>
      <p:pic>
        <p:nvPicPr>
          <p:cNvPr id="16" name="Google Shape;285;p1" descr="Firewrk8"/>
          <p:cNvPicPr preferRelativeResize="0"/>
          <p:nvPr/>
        </p:nvPicPr>
        <p:blipFill rotWithShape="1">
          <a:blip r:embed="rId3" cstate="print">
            <a:alphaModFix/>
          </a:blip>
          <a:srcRect/>
          <a:stretch/>
        </p:blipFill>
        <p:spPr>
          <a:xfrm>
            <a:off x="5989793" y="3522888"/>
            <a:ext cx="762000" cy="746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par>
                                <p:cTn id="8" presetID="10" presetClass="entr" presetSubtype="0" fill="hold" nodeType="withEffect">
                                  <p:stCondLst>
                                    <p:cond delay="50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3000"/>
                                        <p:tgtEl>
                                          <p:spTgt spid="276"/>
                                        </p:tgtEl>
                                      </p:cBhvr>
                                    </p:animEffect>
                                  </p:childTnLst>
                                </p:cTn>
                              </p:par>
                              <p:par>
                                <p:cTn id="11" presetID="10" presetClass="exit" presetSubtype="0" fill="hold" nodeType="withEffect">
                                  <p:stCondLst>
                                    <p:cond delay="500"/>
                                  </p:stCondLst>
                                  <p:childTnLst>
                                    <p:animEffect transition="out" filter="fade">
                                      <p:cBhvr>
                                        <p:cTn id="12" dur="500"/>
                                        <p:tgtEl>
                                          <p:spTgt spid="277"/>
                                        </p:tgtEl>
                                      </p:cBhvr>
                                    </p:animEffect>
                                    <p:set>
                                      <p:cBhvr>
                                        <p:cTn id="13" dur="1" fill="hold">
                                          <p:stCondLst>
                                            <p:cond delay="500"/>
                                          </p:stCondLst>
                                        </p:cTn>
                                        <p:tgtEl>
                                          <p:spTgt spid="277"/>
                                        </p:tgtEl>
                                        <p:attrNameLst>
                                          <p:attrName>style.visibility</p:attrName>
                                        </p:attrNameLst>
                                      </p:cBhvr>
                                      <p:to>
                                        <p:strVal val="hidden"/>
                                      </p:to>
                                    </p:set>
                                  </p:childTnLst>
                                </p:cTn>
                              </p:par>
                              <p:par>
                                <p:cTn id="14" presetID="10" presetClass="entr" presetSubtype="0" fill="hold" nodeType="withEffect">
                                  <p:stCondLst>
                                    <p:cond delay="500"/>
                                  </p:stCondLst>
                                  <p:childTnLst>
                                    <p:set>
                                      <p:cBhvr>
                                        <p:cTn id="15" dur="1" fill="hold">
                                          <p:stCondLst>
                                            <p:cond delay="0"/>
                                          </p:stCondLst>
                                        </p:cTn>
                                        <p:tgtEl>
                                          <p:spTgt spid="280"/>
                                        </p:tgtEl>
                                        <p:attrNameLst>
                                          <p:attrName>style.visibility</p:attrName>
                                        </p:attrNameLst>
                                      </p:cBhvr>
                                      <p:to>
                                        <p:strVal val="visible"/>
                                      </p:to>
                                    </p:set>
                                    <p:animEffect transition="in" filter="fade">
                                      <p:cBhvr>
                                        <p:cTn id="16" dur="2000"/>
                                        <p:tgtEl>
                                          <p:spTgt spid="280"/>
                                        </p:tgtEl>
                                      </p:cBhvr>
                                    </p:animEffect>
                                  </p:childTnLst>
                                </p:cTn>
                              </p:par>
                              <p:par>
                                <p:cTn id="17" presetID="10" presetClass="exit" presetSubtype="0" fill="hold" nodeType="withEffect">
                                  <p:stCondLst>
                                    <p:cond delay="500"/>
                                  </p:stCondLst>
                                  <p:childTnLst>
                                    <p:animEffect transition="out" filter="fade">
                                      <p:cBhvr>
                                        <p:cTn id="18" dur="500"/>
                                        <p:tgtEl>
                                          <p:spTgt spid="284"/>
                                        </p:tgtEl>
                                      </p:cBhvr>
                                    </p:animEffect>
                                    <p:set>
                                      <p:cBhvr>
                                        <p:cTn id="19" dur="1" fill="hold">
                                          <p:stCondLst>
                                            <p:cond delay="500"/>
                                          </p:stCondLst>
                                        </p:cTn>
                                        <p:tgtEl>
                                          <p:spTgt spid="284"/>
                                        </p:tgtEl>
                                        <p:attrNameLst>
                                          <p:attrName>style.visibility</p:attrName>
                                        </p:attrNameLst>
                                      </p:cBhvr>
                                      <p:to>
                                        <p:strVal val="hidden"/>
                                      </p:to>
                                    </p:set>
                                  </p:childTnLst>
                                </p:cTn>
                              </p:par>
                              <p:par>
                                <p:cTn id="20" presetID="10" presetClass="exit" presetSubtype="0" fill="hold" nodeType="withEffect">
                                  <p:stCondLst>
                                    <p:cond delay="500"/>
                                  </p:stCondLst>
                                  <p:childTnLst>
                                    <p:animEffect transition="out" filter="fade">
                                      <p:cBhvr>
                                        <p:cTn id="21" dur="500"/>
                                        <p:tgtEl>
                                          <p:spTgt spid="285"/>
                                        </p:tgtEl>
                                      </p:cBhvr>
                                    </p:animEffect>
                                    <p:set>
                                      <p:cBhvr>
                                        <p:cTn id="22" dur="1" fill="hold">
                                          <p:stCondLst>
                                            <p:cond delay="500"/>
                                          </p:stCondLst>
                                        </p:cTn>
                                        <p:tgtEl>
                                          <p:spTgt spid="285"/>
                                        </p:tgtEl>
                                        <p:attrNameLst>
                                          <p:attrName>style.visibility</p:attrName>
                                        </p:attrNameLst>
                                      </p:cBhvr>
                                      <p:to>
                                        <p:strVal val="hidden"/>
                                      </p:to>
                                    </p:set>
                                  </p:childTnLst>
                                </p:cTn>
                              </p:par>
                              <p:par>
                                <p:cTn id="23" presetID="10" presetClass="exit" presetSubtype="0" fill="hold" nodeType="withEffect">
                                  <p:stCondLst>
                                    <p:cond delay="500"/>
                                  </p:stCondLst>
                                  <p:childTnLst>
                                    <p:animEffect transition="out" filter="fade">
                                      <p:cBhvr>
                                        <p:cTn id="24" dur="500"/>
                                        <p:tgtEl>
                                          <p:spTgt spid="286"/>
                                        </p:tgtEl>
                                      </p:cBhvr>
                                    </p:animEffect>
                                    <p:set>
                                      <p:cBhvr>
                                        <p:cTn id="25" dur="1" fill="hold">
                                          <p:stCondLst>
                                            <p:cond delay="500"/>
                                          </p:stCondLst>
                                        </p:cTn>
                                        <p:tgtEl>
                                          <p:spTgt spid="286"/>
                                        </p:tgtEl>
                                        <p:attrNameLst>
                                          <p:attrName>style.visibility</p:attrName>
                                        </p:attrNameLst>
                                      </p:cBhvr>
                                      <p:to>
                                        <p:strVal val="hidden"/>
                                      </p:to>
                                    </p:set>
                                  </p:childTnLst>
                                </p:cTn>
                              </p:par>
                              <p:par>
                                <p:cTn id="26" presetID="10" presetClass="exit" presetSubtype="0" fill="hold" nodeType="withEffect">
                                  <p:stCondLst>
                                    <p:cond delay="500"/>
                                  </p:stCondLst>
                                  <p:childTnLst>
                                    <p:animEffect transition="out" filter="fade">
                                      <p:cBhvr>
                                        <p:cTn id="27" dur="500"/>
                                        <p:tgtEl>
                                          <p:spTgt spid="16"/>
                                        </p:tgtEl>
                                      </p:cBhvr>
                                    </p:animEffect>
                                    <p:set>
                                      <p:cBhvr>
                                        <p:cTn id="28" dur="1" fill="hold">
                                          <p:stCondLst>
                                            <p:cond delay="50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7" descr="Kết quả hình ảnh cho đấu chấm hỏ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80" b="100000" l="0" r="100000"/>
                    </a14:imgEffect>
                  </a14:imgLayer>
                </a14:imgProps>
              </a:ext>
              <a:ext uri="{28A0092B-C50C-407E-A947-70E740481C1C}">
                <a14:useLocalDpi xmlns:a14="http://schemas.microsoft.com/office/drawing/2010/main" val="0"/>
              </a:ext>
            </a:extLst>
          </a:blip>
          <a:srcRect/>
          <a:stretch>
            <a:fillRect/>
          </a:stretch>
        </p:blipFill>
        <p:spPr bwMode="auto">
          <a:xfrm>
            <a:off x="1828800" y="2433851"/>
            <a:ext cx="1281339" cy="2764995"/>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p:cNvSpPr/>
          <p:nvPr/>
        </p:nvSpPr>
        <p:spPr>
          <a:xfrm>
            <a:off x="3200400" y="1835149"/>
            <a:ext cx="5689797" cy="1981200"/>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a:solidFill>
                  <a:srgbClr val="0000FF"/>
                </a:solidFill>
                <a:latin typeface="Times New Roman" panose="02020603050405020304" pitchFamily="18" charset="0"/>
                <a:cs typeface="Times New Roman" panose="02020603050405020304" pitchFamily="18" charset="0"/>
              </a:rPr>
              <a:t>Thao tác thoát trang mẫu Slide Master?</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14" name="Picture 19" descr="Kết quả hình ảnh cho suy nghĩ"/>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100000" l="0" r="100000"/>
                    </a14:imgEffect>
                  </a14:imgLayer>
                </a14:imgProps>
              </a:ext>
              <a:ext uri="{28A0092B-C50C-407E-A947-70E740481C1C}">
                <a14:useLocalDpi xmlns:a14="http://schemas.microsoft.com/office/drawing/2010/main" val="0"/>
              </a:ext>
            </a:extLst>
          </a:blip>
          <a:srcRect/>
          <a:stretch>
            <a:fillRect/>
          </a:stretch>
        </p:blipFill>
        <p:spPr bwMode="auto">
          <a:xfrm>
            <a:off x="-249238" y="4359275"/>
            <a:ext cx="3095625" cy="252412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26;p6"/>
          <p:cNvSpPr txBox="1"/>
          <p:nvPr/>
        </p:nvSpPr>
        <p:spPr>
          <a:xfrm>
            <a:off x="-11388" y="188640"/>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
        <p:nvSpPr>
          <p:cNvPr id="9" name="TextBox 8"/>
          <p:cNvSpPr txBox="1"/>
          <p:nvPr/>
        </p:nvSpPr>
        <p:spPr>
          <a:xfrm>
            <a:off x="3851920" y="4414016"/>
            <a:ext cx="4494212"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Để thoát khỏi trang mẫu </a:t>
            </a:r>
            <a:r>
              <a:rPr lang="vi-VN" sz="3200" b="1">
                <a:solidFill>
                  <a:srgbClr val="FF0000"/>
                </a:solidFill>
                <a:latin typeface="Times New Roman" panose="02020603050405020304" pitchFamily="18" charset="0"/>
                <a:cs typeface="Times New Roman" panose="02020603050405020304" pitchFamily="18" charset="0"/>
              </a:rPr>
              <a:t>Slide Master</a:t>
            </a:r>
            <a:r>
              <a:rPr lang="en-US" sz="3200" b="1">
                <a:solidFill>
                  <a:srgbClr val="FF0000"/>
                </a:solidFill>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em</a:t>
            </a:r>
            <a:r>
              <a:rPr lang="en-US" sz="3200" b="1">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chọn </a:t>
            </a:r>
            <a:r>
              <a:rPr lang="en-US" sz="3200" b="1">
                <a:latin typeface="Times New Roman" panose="02020603050405020304" pitchFamily="18" charset="0"/>
                <a:cs typeface="Times New Roman" panose="02020603050405020304" pitchFamily="18" charset="0"/>
              </a:rPr>
              <a:t>Close Master View</a:t>
            </a:r>
            <a:r>
              <a:rPr lang="en-US" sz="3200">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958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loud Callout 12"/>
          <p:cNvSpPr/>
          <p:nvPr/>
        </p:nvSpPr>
        <p:spPr>
          <a:xfrm>
            <a:off x="3110139" y="1916832"/>
            <a:ext cx="5548064" cy="2745979"/>
          </a:xfrm>
          <a:prstGeom prst="cloudCallout">
            <a:avLst>
              <a:gd name="adj1" fmla="val -66394"/>
              <a:gd name="adj2" fmla="val 107853"/>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Hãy thực hiện thao tác </a:t>
            </a:r>
            <a:r>
              <a:rPr lang="vi-VN" sz="3200" b="1">
                <a:solidFill>
                  <a:srgbClr val="FF0000"/>
                </a:solidFill>
                <a:latin typeface="Times New Roman" panose="02020603050405020304" pitchFamily="18" charset="0"/>
                <a:cs typeface="Times New Roman" panose="02020603050405020304" pitchFamily="18" charset="0"/>
              </a:rPr>
              <a:t>tạo </a:t>
            </a:r>
            <a:r>
              <a:rPr lang="en-US" sz="3200" b="1">
                <a:solidFill>
                  <a:srgbClr val="FF0000"/>
                </a:solidFill>
                <a:latin typeface="Times New Roman" panose="02020603050405020304" pitchFamily="18" charset="0"/>
                <a:cs typeface="Times New Roman" panose="02020603050405020304" pitchFamily="18" charset="0"/>
              </a:rPr>
              <a:t>và thoát </a:t>
            </a:r>
            <a:r>
              <a:rPr lang="vi-VN" sz="3200" b="1">
                <a:solidFill>
                  <a:srgbClr val="FF0000"/>
                </a:solidFill>
                <a:latin typeface="Times New Roman" panose="02020603050405020304" pitchFamily="18" charset="0"/>
                <a:cs typeface="Times New Roman" panose="02020603050405020304" pitchFamily="18" charset="0"/>
              </a:rPr>
              <a:t>trang mẫu</a:t>
            </a:r>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Slide Master</a:t>
            </a:r>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Google Shape;326;p6"/>
          <p:cNvSpPr txBox="1"/>
          <p:nvPr/>
        </p:nvSpPr>
        <p:spPr>
          <a:xfrm>
            <a:off x="-11388" y="188640"/>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pic>
        <p:nvPicPr>
          <p:cNvPr id="2" name="Google Shape;283;p1">
            <a:extLst>
              <a:ext uri="{FF2B5EF4-FFF2-40B4-BE49-F238E27FC236}">
                <a16:creationId xmlns:a16="http://schemas.microsoft.com/office/drawing/2014/main" id="{A17DEC6E-63AE-711C-0731-B630F8A00FA9}"/>
              </a:ext>
            </a:extLst>
          </p:cNvPr>
          <p:cNvPicPr preferRelativeResize="0"/>
          <p:nvPr/>
        </p:nvPicPr>
        <p:blipFill rotWithShape="1">
          <a:blip r:embed="rId2">
            <a:alphaModFix/>
          </a:blip>
          <a:srcRect/>
          <a:stretch/>
        </p:blipFill>
        <p:spPr>
          <a:xfrm>
            <a:off x="286271" y="2924944"/>
            <a:ext cx="3580358" cy="3319171"/>
          </a:xfrm>
          <a:prstGeom prst="rect">
            <a:avLst/>
          </a:prstGeom>
          <a:noFill/>
          <a:ln>
            <a:noFill/>
          </a:ln>
        </p:spPr>
      </p:pic>
    </p:spTree>
    <p:extLst>
      <p:ext uri="{BB962C8B-B14F-4D97-AF65-F5344CB8AC3E}">
        <p14:creationId xmlns:p14="http://schemas.microsoft.com/office/powerpoint/2010/main" val="4013288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loud Callout 12"/>
          <p:cNvSpPr/>
          <p:nvPr/>
        </p:nvSpPr>
        <p:spPr>
          <a:xfrm>
            <a:off x="3110139" y="1916832"/>
            <a:ext cx="5548064" cy="2745979"/>
          </a:xfrm>
          <a:prstGeom prst="cloudCallout">
            <a:avLst>
              <a:gd name="adj1" fmla="val -66394"/>
              <a:gd name="adj2" fmla="val 107853"/>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thao tác tạo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thoát</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trang mẫu</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Slide Master</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Google Shape;326;p6"/>
          <p:cNvSpPr txBox="1"/>
          <p:nvPr/>
        </p:nvSpPr>
        <p:spPr>
          <a:xfrm>
            <a:off x="-11388" y="188640"/>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pic>
        <p:nvPicPr>
          <p:cNvPr id="2" name="Google Shape;283;p1">
            <a:extLst>
              <a:ext uri="{FF2B5EF4-FFF2-40B4-BE49-F238E27FC236}">
                <a16:creationId xmlns:a16="http://schemas.microsoft.com/office/drawing/2014/main" id="{1716A89B-E846-232F-3BC1-8BBD0EE3CDAD}"/>
              </a:ext>
            </a:extLst>
          </p:cNvPr>
          <p:cNvPicPr preferRelativeResize="0"/>
          <p:nvPr/>
        </p:nvPicPr>
        <p:blipFill rotWithShape="1">
          <a:blip r:embed="rId2">
            <a:alphaModFix/>
          </a:blip>
          <a:srcRect/>
          <a:stretch/>
        </p:blipFill>
        <p:spPr>
          <a:xfrm>
            <a:off x="280862" y="3530892"/>
            <a:ext cx="3580358" cy="3319171"/>
          </a:xfrm>
          <a:prstGeom prst="rect">
            <a:avLst/>
          </a:prstGeom>
          <a:noFill/>
          <a:ln>
            <a:noFill/>
          </a:ln>
        </p:spPr>
      </p:pic>
    </p:spTree>
    <p:extLst>
      <p:ext uri="{BB962C8B-B14F-4D97-AF65-F5344CB8AC3E}">
        <p14:creationId xmlns:p14="http://schemas.microsoft.com/office/powerpoint/2010/main" val="407898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8870" y="3131838"/>
            <a:ext cx="7507415" cy="3654748"/>
          </a:xfrm>
          <a:prstGeom prst="rect">
            <a:avLst/>
          </a:prstGeom>
        </p:spPr>
      </p:pic>
      <p:sp>
        <p:nvSpPr>
          <p:cNvPr id="5" name="AutoShape 12" descr="Hình ảnh có liên quan"/>
          <p:cNvSpPr>
            <a:spLocks noChangeAspect="1" noChangeArrowheads="1"/>
          </p:cNvSpPr>
          <p:nvPr/>
        </p:nvSpPr>
        <p:spPr bwMode="auto">
          <a:xfrm>
            <a:off x="155575" y="-10715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9191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39010" y="1116033"/>
            <a:ext cx="914399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 Điều chỉnh thông số cho trang mẫu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95643" y="1898829"/>
            <a:ext cx="8229600" cy="954107"/>
          </a:xfrm>
          <a:prstGeom prst="rect">
            <a:avLst/>
          </a:prstGeom>
          <a:noFill/>
        </p:spPr>
        <p:txBody>
          <a:bodyPr wrap="square" rtlCol="0">
            <a:spAutoFit/>
          </a:bodyPr>
          <a:lstStyle/>
          <a:p>
            <a:pPr algn="just"/>
            <a:r>
              <a:rPr lang="vi-VN" sz="2800">
                <a:latin typeface="Times New Roman" panose="02020603050405020304" pitchFamily="18" charset="0"/>
                <a:cs typeface="Times New Roman" panose="02020603050405020304" pitchFamily="18" charset="0"/>
              </a:rPr>
              <a:t>a. Sau khi </a:t>
            </a:r>
            <a:r>
              <a:rPr lang="vi-VN" sz="2800" err="1">
                <a:latin typeface="Times New Roman" panose="02020603050405020304" pitchFamily="18" charset="0"/>
                <a:cs typeface="Times New Roman" panose="02020603050405020304" pitchFamily="18" charset="0"/>
              </a:rPr>
              <a:t>chọn</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Slide</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Master</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màn</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hình</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sẽ</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xuất</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hiện</a:t>
            </a:r>
            <a:r>
              <a:rPr lang="vi-VN" sz="2800">
                <a:latin typeface="Times New Roman" panose="02020603050405020304" pitchFamily="18" charset="0"/>
                <a:cs typeface="Times New Roman" panose="02020603050405020304" pitchFamily="18" charset="0"/>
              </a:rPr>
              <a:t> trang </a:t>
            </a:r>
            <a:r>
              <a:rPr lang="vi-VN" sz="2800" err="1">
                <a:latin typeface="Times New Roman" panose="02020603050405020304" pitchFamily="18" charset="0"/>
                <a:cs typeface="Times New Roman" panose="02020603050405020304" pitchFamily="18" charset="0"/>
              </a:rPr>
              <a:t>trình</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chiếu</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số</a:t>
            </a:r>
            <a:r>
              <a:rPr lang="vi-VN" sz="2800">
                <a:latin typeface="Times New Roman" panose="02020603050405020304" pitchFamily="18" charset="0"/>
                <a:cs typeface="Times New Roman" panose="02020603050405020304" pitchFamily="18" charset="0"/>
              </a:rPr>
              <a:t> 1 (trang </a:t>
            </a:r>
            <a:r>
              <a:rPr lang="vi-VN" sz="2800" err="1">
                <a:latin typeface="Times New Roman" panose="02020603050405020304" pitchFamily="18" charset="0"/>
                <a:cs typeface="Times New Roman" panose="02020603050405020304" pitchFamily="18" charset="0"/>
              </a:rPr>
              <a:t>mẫu</a:t>
            </a:r>
            <a:r>
              <a:rPr lang="vi-VN" sz="2800">
                <a:latin typeface="Times New Roman" panose="02020603050405020304" pitchFamily="18" charset="0"/>
                <a:cs typeface="Times New Roman" panose="02020603050405020304" pitchFamily="18" charset="0"/>
              </a:rPr>
              <a:t>) bao </a:t>
            </a:r>
            <a:r>
              <a:rPr lang="vi-VN" sz="2800" err="1">
                <a:latin typeface="Times New Roman" panose="02020603050405020304" pitchFamily="18" charset="0"/>
                <a:cs typeface="Times New Roman" panose="02020603050405020304" pitchFamily="18" charset="0"/>
              </a:rPr>
              <a:t>gồm</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các</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phần</a:t>
            </a:r>
            <a:r>
              <a:rPr lang="vi-VN" sz="2800">
                <a:latin typeface="Times New Roman" panose="02020603050405020304" pitchFamily="18" charset="0"/>
                <a:cs typeface="Times New Roman" panose="02020603050405020304" pitchFamily="18" charset="0"/>
              </a:rPr>
              <a:t>:</a:t>
            </a:r>
          </a:p>
        </p:txBody>
      </p:sp>
      <p:pic>
        <p:nvPicPr>
          <p:cNvPr id="22" name="Picture 21"/>
          <p:cNvPicPr>
            <a:picLocks noChangeAspect="1"/>
          </p:cNvPicPr>
          <p:nvPr/>
        </p:nvPicPr>
        <p:blipFill>
          <a:blip r:embed="rId3"/>
          <a:stretch>
            <a:fillRect/>
          </a:stretch>
        </p:blipFill>
        <p:spPr>
          <a:xfrm>
            <a:off x="1219200" y="3068960"/>
            <a:ext cx="7563144" cy="3660865"/>
          </a:xfrm>
          <a:prstGeom prst="rect">
            <a:avLst/>
          </a:prstGeom>
        </p:spPr>
      </p:pic>
      <p:sp>
        <p:nvSpPr>
          <p:cNvPr id="23" name="TextBox 22"/>
          <p:cNvSpPr txBox="1"/>
          <p:nvPr/>
        </p:nvSpPr>
        <p:spPr>
          <a:xfrm>
            <a:off x="2133600" y="3422745"/>
            <a:ext cx="5791199" cy="523220"/>
          </a:xfrm>
          <a:prstGeom prst="rect">
            <a:avLst/>
          </a:prstGeom>
          <a:solidFill>
            <a:srgbClr val="33CC33"/>
          </a:solidFill>
        </p:spPr>
        <p:txBody>
          <a:bodyPr wrap="square" rtlCol="0">
            <a:spAutoFit/>
          </a:bodyPr>
          <a:lstStyle/>
          <a:p>
            <a:pPr algn="ctr"/>
            <a:r>
              <a:rPr lang="vi-VN" sz="2800">
                <a:solidFill>
                  <a:srgbClr val="002060"/>
                </a:solidFill>
                <a:latin typeface="Times New Roman" panose="02020603050405020304" pitchFamily="18" charset="0"/>
                <a:cs typeface="Times New Roman" panose="02020603050405020304" pitchFamily="18" charset="0"/>
              </a:rPr>
              <a:t>Tiêu </a:t>
            </a:r>
            <a:r>
              <a:rPr lang="vi-VN" sz="2800" err="1">
                <a:solidFill>
                  <a:srgbClr val="002060"/>
                </a:solidFill>
                <a:latin typeface="Times New Roman" panose="02020603050405020304" pitchFamily="18" charset="0"/>
                <a:cs typeface="Times New Roman" panose="02020603050405020304" pitchFamily="18" charset="0"/>
              </a:rPr>
              <a:t>đề</a:t>
            </a:r>
            <a:r>
              <a:rPr lang="vi-VN" sz="2800">
                <a:solidFill>
                  <a:srgbClr val="002060"/>
                </a:solidFill>
                <a:latin typeface="Times New Roman" panose="02020603050405020304" pitchFamily="18" charset="0"/>
                <a:cs typeface="Times New Roman" panose="02020603050405020304" pitchFamily="18" charset="0"/>
              </a:rPr>
              <a:t> trang </a:t>
            </a:r>
            <a:r>
              <a:rPr lang="vi-VN" sz="2800" err="1">
                <a:solidFill>
                  <a:srgbClr val="002060"/>
                </a:solidFill>
                <a:latin typeface="Times New Roman" panose="02020603050405020304" pitchFamily="18" charset="0"/>
                <a:cs typeface="Times New Roman" panose="02020603050405020304" pitchFamily="18" charset="0"/>
              </a:rPr>
              <a:t>trình</a:t>
            </a:r>
            <a:r>
              <a:rPr lang="vi-VN" sz="2800">
                <a:solidFill>
                  <a:srgbClr val="002060"/>
                </a:solidFill>
                <a:latin typeface="Times New Roman" panose="02020603050405020304" pitchFamily="18" charset="0"/>
                <a:cs typeface="Times New Roman" panose="02020603050405020304" pitchFamily="18" charset="0"/>
              </a:rPr>
              <a:t> </a:t>
            </a:r>
            <a:r>
              <a:rPr lang="vi-VN" sz="2800" err="1">
                <a:solidFill>
                  <a:srgbClr val="002060"/>
                </a:solidFill>
                <a:latin typeface="Times New Roman" panose="02020603050405020304" pitchFamily="18" charset="0"/>
                <a:cs typeface="Times New Roman" panose="02020603050405020304" pitchFamily="18" charset="0"/>
              </a:rPr>
              <a:t>chiếu</a:t>
            </a:r>
            <a:endParaRPr lang="vi-VN" sz="2800">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905000" y="4093826"/>
            <a:ext cx="5791199" cy="523220"/>
          </a:xfrm>
          <a:prstGeom prst="rect">
            <a:avLst/>
          </a:prstGeom>
          <a:solidFill>
            <a:schemeClr val="tx2">
              <a:lumMod val="60000"/>
              <a:lumOff val="40000"/>
            </a:schemeClr>
          </a:solidFill>
        </p:spPr>
        <p:txBody>
          <a:bodyPr wrap="square" rtlCol="0">
            <a:spAutoFit/>
          </a:bodyPr>
          <a:lstStyle/>
          <a:p>
            <a:pPr algn="ctr"/>
            <a:r>
              <a:rPr lang="vi-VN" sz="2800" err="1">
                <a:latin typeface="Times New Roman" panose="02020603050405020304" pitchFamily="18" charset="0"/>
                <a:cs typeface="Times New Roman" panose="02020603050405020304" pitchFamily="18" charset="0"/>
              </a:rPr>
              <a:t>Nội</a:t>
            </a:r>
            <a:r>
              <a:rPr lang="vi-VN" sz="2800">
                <a:latin typeface="Times New Roman" panose="02020603050405020304" pitchFamily="18" charset="0"/>
                <a:cs typeface="Times New Roman" panose="02020603050405020304" pitchFamily="18" charset="0"/>
              </a:rPr>
              <a:t> dung trang </a:t>
            </a:r>
            <a:r>
              <a:rPr lang="vi-VN" sz="2800" err="1">
                <a:latin typeface="Times New Roman" panose="02020603050405020304" pitchFamily="18" charset="0"/>
                <a:cs typeface="Times New Roman" panose="02020603050405020304" pitchFamily="18" charset="0"/>
              </a:rPr>
              <a:t>trình</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chiếu</a:t>
            </a:r>
            <a:endParaRPr lang="vi-VN" sz="2800">
              <a:latin typeface="Times New Roman" panose="02020603050405020304" pitchFamily="18" charset="0"/>
              <a:cs typeface="Times New Roman" panose="02020603050405020304" pitchFamily="18" charset="0"/>
            </a:endParaRPr>
          </a:p>
        </p:txBody>
      </p:sp>
      <p:sp>
        <p:nvSpPr>
          <p:cNvPr id="25" name="TextBox 24"/>
          <p:cNvSpPr txBox="1"/>
          <p:nvPr/>
        </p:nvSpPr>
        <p:spPr>
          <a:xfrm>
            <a:off x="1272411" y="5725625"/>
            <a:ext cx="7563144" cy="523220"/>
          </a:xfrm>
          <a:prstGeom prst="rect">
            <a:avLst/>
          </a:prstGeom>
          <a:solidFill>
            <a:schemeClr val="accent2">
              <a:lumMod val="60000"/>
              <a:lumOff val="40000"/>
            </a:schemeClr>
          </a:solidFill>
        </p:spPr>
        <p:txBody>
          <a:bodyPr wrap="square" rtlCol="0">
            <a:spAutoFit/>
          </a:bodyPr>
          <a:lstStyle/>
          <a:p>
            <a:pPr algn="ctr"/>
            <a:r>
              <a:rPr lang="vi-VN" sz="2800" err="1">
                <a:latin typeface="Times New Roman" panose="02020603050405020304" pitchFamily="18" charset="0"/>
                <a:cs typeface="Times New Roman" panose="02020603050405020304" pitchFamily="18" charset="0"/>
              </a:rPr>
              <a:t>Các</a:t>
            </a:r>
            <a:r>
              <a:rPr lang="vi-VN" sz="2800">
                <a:latin typeface="Times New Roman" panose="02020603050405020304" pitchFamily="18" charset="0"/>
                <a:cs typeface="Times New Roman" panose="02020603050405020304" pitchFamily="18" charset="0"/>
              </a:rPr>
              <a:t> thông tin ở </a:t>
            </a:r>
            <a:r>
              <a:rPr lang="vi-VN" sz="2800" err="1">
                <a:latin typeface="Times New Roman" panose="02020603050405020304" pitchFamily="18" charset="0"/>
                <a:cs typeface="Times New Roman" panose="02020603050405020304" pitchFamily="18" charset="0"/>
              </a:rPr>
              <a:t>cuối</a:t>
            </a:r>
            <a:r>
              <a:rPr lang="vi-VN" sz="2800">
                <a:latin typeface="Times New Roman" panose="02020603050405020304" pitchFamily="18" charset="0"/>
                <a:cs typeface="Times New Roman" panose="02020603050405020304" pitchFamily="18" charset="0"/>
              </a:rPr>
              <a:t> trang: </a:t>
            </a:r>
            <a:r>
              <a:rPr lang="vi-VN" sz="2800" err="1">
                <a:latin typeface="Times New Roman" panose="02020603050405020304" pitchFamily="18" charset="0"/>
                <a:cs typeface="Times New Roman" panose="02020603050405020304" pitchFamily="18" charset="0"/>
              </a:rPr>
              <a:t>số</a:t>
            </a:r>
            <a:r>
              <a:rPr lang="vi-VN" sz="2800">
                <a:latin typeface="Times New Roman" panose="02020603050405020304" pitchFamily="18" charset="0"/>
                <a:cs typeface="Times New Roman" panose="02020603050405020304" pitchFamily="18" charset="0"/>
              </a:rPr>
              <a:t> trang, </a:t>
            </a:r>
            <a:r>
              <a:rPr lang="vi-VN" sz="2800" err="1">
                <a:latin typeface="Times New Roman" panose="02020603050405020304" pitchFamily="18" charset="0"/>
                <a:cs typeface="Times New Roman" panose="02020603050405020304" pitchFamily="18" charset="0"/>
              </a:rPr>
              <a:t>ngày</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tháng</a:t>
            </a:r>
            <a:r>
              <a:rPr lang="vi-VN" sz="2800">
                <a:latin typeface="Times New Roman" panose="02020603050405020304" pitchFamily="18" charset="0"/>
                <a:cs typeface="Times New Roman" panose="02020603050405020304" pitchFamily="18" charset="0"/>
              </a:rPr>
              <a:t>…</a:t>
            </a:r>
          </a:p>
        </p:txBody>
      </p:sp>
      <p:cxnSp>
        <p:nvCxnSpPr>
          <p:cNvPr id="4" name="Straight Arrow Connector 3"/>
          <p:cNvCxnSpPr/>
          <p:nvPr/>
        </p:nvCxnSpPr>
        <p:spPr>
          <a:xfrm>
            <a:off x="5029199" y="5449889"/>
            <a:ext cx="0" cy="3213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05548" y="5449889"/>
            <a:ext cx="0" cy="3213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88963" y="5449889"/>
            <a:ext cx="0" cy="3213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Google Shape;326;p6"/>
          <p:cNvSpPr txBox="1"/>
          <p:nvPr/>
        </p:nvSpPr>
        <p:spPr>
          <a:xfrm>
            <a:off x="-11388" y="-99392"/>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Tree>
    <p:extLst>
      <p:ext uri="{BB962C8B-B14F-4D97-AF65-F5344CB8AC3E}">
        <p14:creationId xmlns:p14="http://schemas.microsoft.com/office/powerpoint/2010/main" val="396042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strVal val="#ppt_w*0.70"/>
                                          </p:val>
                                        </p:tav>
                                        <p:tav tm="100000">
                                          <p:val>
                                            <p:strVal val="#ppt_w"/>
                                          </p:val>
                                        </p:tav>
                                      </p:tavLst>
                                    </p:anim>
                                    <p:anim calcmode="lin" valueType="num">
                                      <p:cBhvr>
                                        <p:cTn id="45" dur="1000" fill="hold"/>
                                        <p:tgtEl>
                                          <p:spTgt spid="25"/>
                                        </p:tgtEl>
                                        <p:attrNameLst>
                                          <p:attrName>ppt_h</p:attrName>
                                        </p:attrNameLst>
                                      </p:cBhvr>
                                      <p:tavLst>
                                        <p:tav tm="0">
                                          <p:val>
                                            <p:strVal val="#ppt_h"/>
                                          </p:val>
                                        </p:tav>
                                        <p:tav tm="100000">
                                          <p:val>
                                            <p:strVal val="#ppt_h"/>
                                          </p:val>
                                        </p:tav>
                                      </p:tavLst>
                                    </p:anim>
                                    <p:animEffect transition="in" filter="fade">
                                      <p:cBhvr>
                                        <p:cTn id="46" dur="1000"/>
                                        <p:tgtEl>
                                          <p:spTgt spid="25"/>
                                        </p:tgtEl>
                                      </p:cBhvr>
                                    </p:animEffect>
                                  </p:childTnLst>
                                </p:cTn>
                              </p:par>
                              <p:par>
                                <p:cTn id="47" presetID="55"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strVal val="#ppt_w*0.70"/>
                                          </p:val>
                                        </p:tav>
                                        <p:tav tm="100000">
                                          <p:val>
                                            <p:strVal val="#ppt_w"/>
                                          </p:val>
                                        </p:tav>
                                      </p:tavLst>
                                    </p:anim>
                                    <p:anim calcmode="lin" valueType="num">
                                      <p:cBhvr>
                                        <p:cTn id="50" dur="1000" fill="hold"/>
                                        <p:tgtEl>
                                          <p:spTgt spid="18"/>
                                        </p:tgtEl>
                                        <p:attrNameLst>
                                          <p:attrName>ppt_h</p:attrName>
                                        </p:attrNameLst>
                                      </p:cBhvr>
                                      <p:tavLst>
                                        <p:tav tm="0">
                                          <p:val>
                                            <p:strVal val="#ppt_h"/>
                                          </p:val>
                                        </p:tav>
                                        <p:tav tm="100000">
                                          <p:val>
                                            <p:strVal val="#ppt_h"/>
                                          </p:val>
                                        </p:tav>
                                      </p:tavLst>
                                    </p:anim>
                                    <p:animEffect transition="in" filter="fade">
                                      <p:cBhvr>
                                        <p:cTn id="51" dur="1000"/>
                                        <p:tgtEl>
                                          <p:spTgt spid="18"/>
                                        </p:tgtEl>
                                      </p:cBhvr>
                                    </p:animEffect>
                                  </p:childTnLst>
                                </p:cTn>
                              </p:par>
                              <p:par>
                                <p:cTn id="52" presetID="55"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strVal val="#ppt_w*0.70"/>
                                          </p:val>
                                        </p:tav>
                                        <p:tav tm="100000">
                                          <p:val>
                                            <p:strVal val="#ppt_w"/>
                                          </p:val>
                                        </p:tav>
                                      </p:tavLst>
                                    </p:anim>
                                    <p:anim calcmode="lin" valueType="num">
                                      <p:cBhvr>
                                        <p:cTn id="55" dur="1000" fill="hold"/>
                                        <p:tgtEl>
                                          <p:spTgt spid="4"/>
                                        </p:tgtEl>
                                        <p:attrNameLst>
                                          <p:attrName>ppt_h</p:attrName>
                                        </p:attrNameLst>
                                      </p:cBhvr>
                                      <p:tavLst>
                                        <p:tav tm="0">
                                          <p:val>
                                            <p:strVal val="#ppt_h"/>
                                          </p:val>
                                        </p:tav>
                                        <p:tav tm="100000">
                                          <p:val>
                                            <p:strVal val="#ppt_h"/>
                                          </p:val>
                                        </p:tav>
                                      </p:tavLst>
                                    </p:anim>
                                    <p:animEffect transition="in" filter="fade">
                                      <p:cBhvr>
                                        <p:cTn id="56" dur="1000"/>
                                        <p:tgtEl>
                                          <p:spTgt spid="4"/>
                                        </p:tgtEl>
                                      </p:cBhvr>
                                    </p:animEffect>
                                  </p:childTnLst>
                                </p:cTn>
                              </p:par>
                              <p:par>
                                <p:cTn id="57" presetID="55"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strVal val="#ppt_w*0.70"/>
                                          </p:val>
                                        </p:tav>
                                        <p:tav tm="100000">
                                          <p:val>
                                            <p:strVal val="#ppt_w"/>
                                          </p:val>
                                        </p:tav>
                                      </p:tavLst>
                                    </p:anim>
                                    <p:anim calcmode="lin" valueType="num">
                                      <p:cBhvr>
                                        <p:cTn id="60" dur="1000" fill="hold"/>
                                        <p:tgtEl>
                                          <p:spTgt spid="17"/>
                                        </p:tgtEl>
                                        <p:attrNameLst>
                                          <p:attrName>ppt_h</p:attrName>
                                        </p:attrNameLst>
                                      </p:cBhvr>
                                      <p:tavLst>
                                        <p:tav tm="0">
                                          <p:val>
                                            <p:strVal val="#ppt_h"/>
                                          </p:val>
                                        </p:tav>
                                        <p:tav tm="100000">
                                          <p:val>
                                            <p:strVal val="#ppt_h"/>
                                          </p:val>
                                        </p:tav>
                                      </p:tavLst>
                                    </p:anim>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63688" y="1833995"/>
            <a:ext cx="914399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 Điều chỉnh thông số cho trang mẫu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38200" y="2726559"/>
            <a:ext cx="8229600" cy="954107"/>
          </a:xfrm>
          <a:prstGeom prst="rect">
            <a:avLst/>
          </a:prstGeom>
          <a:noFill/>
        </p:spPr>
        <p:txBody>
          <a:bodyPr wrap="square" rtlCol="0">
            <a:spAutoFit/>
          </a:bodyPr>
          <a:lstStyle/>
          <a:p>
            <a:pPr algn="just"/>
            <a:r>
              <a:rPr lang="vi-VN" sz="2800" u="sng" dirty="0">
                <a:latin typeface="Times New Roman" panose="02020603050405020304" pitchFamily="18" charset="0"/>
                <a:cs typeface="Times New Roman" panose="02020603050405020304" pitchFamily="18" charset="0"/>
              </a:rPr>
              <a:t>b. Lần lượt điều chỉnh thông số về tiêu đề, nội dung, số trang, màu nền trang mẫu.</a:t>
            </a:r>
          </a:p>
        </p:txBody>
      </p:sp>
      <p:sp>
        <p:nvSpPr>
          <p:cNvPr id="15" name="TextBox 14"/>
          <p:cNvSpPr txBox="1"/>
          <p:nvPr/>
        </p:nvSpPr>
        <p:spPr>
          <a:xfrm>
            <a:off x="914400" y="3673257"/>
            <a:ext cx="8229600" cy="3108543"/>
          </a:xfrm>
          <a:prstGeom prst="rect">
            <a:avLst/>
          </a:prstGeom>
          <a:noFill/>
        </p:spPr>
        <p:txBody>
          <a:bodyPr wrap="square" rtlCol="0">
            <a:spAutoFit/>
          </a:bodyPr>
          <a:lstStyle/>
          <a:p>
            <a:pPr algn="just"/>
            <a:r>
              <a:rPr lang="vi-VN" sz="2800" err="1">
                <a:latin typeface="Times New Roman" panose="02020603050405020304" pitchFamily="18" charset="0"/>
                <a:cs typeface="Times New Roman" panose="02020603050405020304" pitchFamily="18" charset="0"/>
              </a:rPr>
              <a:t>Chẳng</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hạn</a:t>
            </a:r>
            <a:r>
              <a:rPr lang="vi-VN" sz="2800">
                <a:latin typeface="Times New Roman" panose="02020603050405020304" pitchFamily="18" charset="0"/>
                <a:cs typeface="Times New Roman" panose="02020603050405020304" pitchFamily="18" charset="0"/>
              </a:rPr>
              <a:t>:</a:t>
            </a:r>
          </a:p>
          <a:p>
            <a:pPr algn="just"/>
            <a:r>
              <a:rPr lang="vi-VN" sz="2800">
                <a:latin typeface="Times New Roman" panose="02020603050405020304" pitchFamily="18" charset="0"/>
                <a:cs typeface="Times New Roman" panose="02020603050405020304" pitchFamily="18" charset="0"/>
              </a:rPr>
              <a:t>- Tiêu </a:t>
            </a:r>
            <a:r>
              <a:rPr lang="vi-VN" sz="2800" err="1">
                <a:latin typeface="Times New Roman" panose="02020603050405020304" pitchFamily="18" charset="0"/>
                <a:cs typeface="Times New Roman" panose="02020603050405020304" pitchFamily="18" charset="0"/>
              </a:rPr>
              <a:t>đề</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và</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nội</a:t>
            </a:r>
            <a:r>
              <a:rPr lang="vi-VN" sz="2800">
                <a:latin typeface="Times New Roman" panose="02020603050405020304" pitchFamily="18" charset="0"/>
                <a:cs typeface="Times New Roman" panose="02020603050405020304" pitchFamily="18" charset="0"/>
              </a:rPr>
              <a:t> dung </a:t>
            </a:r>
            <a:r>
              <a:rPr lang="vi-VN" sz="2800" err="1">
                <a:latin typeface="Times New Roman" panose="02020603050405020304" pitchFamily="18" charset="0"/>
                <a:cs typeface="Times New Roman" panose="02020603050405020304" pitchFamily="18" charset="0"/>
              </a:rPr>
              <a:t>đều</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dùng</a:t>
            </a:r>
            <a:r>
              <a:rPr lang="vi-VN" sz="2800">
                <a:latin typeface="Times New Roman" panose="02020603050405020304" pitchFamily="18" charset="0"/>
                <a:cs typeface="Times New Roman" panose="02020603050405020304" pitchFamily="18" charset="0"/>
              </a:rPr>
              <a:t> phông </a:t>
            </a:r>
            <a:r>
              <a:rPr lang="vi-VN" sz="2800" err="1">
                <a:latin typeface="Times New Roman" panose="02020603050405020304" pitchFamily="18" charset="0"/>
                <a:cs typeface="Times New Roman" panose="02020603050405020304" pitchFamily="18" charset="0"/>
              </a:rPr>
              <a:t>Tahoma</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màu</a:t>
            </a:r>
            <a:r>
              <a:rPr lang="vi-VN" sz="2800">
                <a:latin typeface="Times New Roman" panose="02020603050405020304" pitchFamily="18" charset="0"/>
                <a:cs typeface="Times New Roman" panose="02020603050405020304" pitchFamily="18" charset="0"/>
              </a:rPr>
              <a:t> xanh dương</a:t>
            </a:r>
          </a:p>
          <a:p>
            <a:pPr marL="457200" indent="-457200" algn="just">
              <a:buFontTx/>
              <a:buChar char="-"/>
            </a:pPr>
            <a:r>
              <a:rPr lang="vi-VN" sz="2800" err="1">
                <a:latin typeface="Times New Roman" panose="02020603050405020304" pitchFamily="18" charset="0"/>
                <a:cs typeface="Times New Roman" panose="02020603050405020304" pitchFamily="18" charset="0"/>
              </a:rPr>
              <a:t>Chọn</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nền</a:t>
            </a:r>
            <a:r>
              <a:rPr lang="vi-VN" sz="2800">
                <a:latin typeface="Times New Roman" panose="02020603050405020304" pitchFamily="18" charset="0"/>
                <a:cs typeface="Times New Roman" panose="02020603050405020304" pitchFamily="18" charset="0"/>
              </a:rPr>
              <a:t> cho trang </a:t>
            </a:r>
            <a:r>
              <a:rPr lang="vi-VN" sz="2800" err="1">
                <a:latin typeface="Times New Roman" panose="02020603050405020304" pitchFamily="18" charset="0"/>
                <a:cs typeface="Times New Roman" panose="02020603050405020304" pitchFamily="18" charset="0"/>
              </a:rPr>
              <a:t>mẫu</a:t>
            </a:r>
            <a:endParaRPr lang="vi-VN" sz="2800">
              <a:latin typeface="Times New Roman" panose="02020603050405020304" pitchFamily="18" charset="0"/>
              <a:cs typeface="Times New Roman" panose="02020603050405020304" pitchFamily="18" charset="0"/>
            </a:endParaRPr>
          </a:p>
          <a:p>
            <a:pPr marL="457200" indent="-457200" algn="just">
              <a:buFontTx/>
              <a:buChar char="-"/>
            </a:pPr>
            <a:r>
              <a:rPr lang="vi-VN" sz="2800" err="1">
                <a:latin typeface="Times New Roman" panose="02020603050405020304" pitchFamily="18" charset="0"/>
                <a:cs typeface="Times New Roman" panose="02020603050405020304" pitchFamily="18" charset="0"/>
              </a:rPr>
              <a:t>Để</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kết</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thúc</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các</a:t>
            </a:r>
            <a:r>
              <a:rPr lang="vi-VN" sz="2800">
                <a:latin typeface="Times New Roman" panose="02020603050405020304" pitchFamily="18" charset="0"/>
                <a:cs typeface="Times New Roman" panose="02020603050405020304" pitchFamily="18" charset="0"/>
              </a:rPr>
              <a:t> thao </a:t>
            </a:r>
            <a:r>
              <a:rPr lang="vi-VN" sz="2800" err="1">
                <a:latin typeface="Times New Roman" panose="02020603050405020304" pitchFamily="18" charset="0"/>
                <a:cs typeface="Times New Roman" panose="02020603050405020304" pitchFamily="18" charset="0"/>
              </a:rPr>
              <a:t>tác</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với</a:t>
            </a:r>
            <a:r>
              <a:rPr lang="vi-VN" sz="2800">
                <a:latin typeface="Times New Roman" panose="02020603050405020304" pitchFamily="18" charset="0"/>
                <a:cs typeface="Times New Roman" panose="02020603050405020304" pitchFamily="18" charset="0"/>
              </a:rPr>
              <a:t> trang </a:t>
            </a:r>
            <a:r>
              <a:rPr lang="vi-VN" sz="2800" err="1">
                <a:latin typeface="Times New Roman" panose="02020603050405020304" pitchFamily="18" charset="0"/>
                <a:cs typeface="Times New Roman" panose="02020603050405020304" pitchFamily="18" charset="0"/>
              </a:rPr>
              <a:t>mẫu</a:t>
            </a:r>
            <a:r>
              <a:rPr lang="vi-VN" sz="2800">
                <a:latin typeface="Times New Roman" panose="02020603050405020304" pitchFamily="18" charset="0"/>
                <a:cs typeface="Times New Roman" panose="02020603050405020304" pitchFamily="18" charset="0"/>
              </a:rPr>
              <a:t>, em </a:t>
            </a:r>
            <a:r>
              <a:rPr lang="vi-VN" sz="2800" err="1">
                <a:latin typeface="Times New Roman" panose="02020603050405020304" pitchFamily="18" charset="0"/>
                <a:cs typeface="Times New Roman" panose="02020603050405020304" pitchFamily="18" charset="0"/>
              </a:rPr>
              <a:t>hãy</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nháy</a:t>
            </a:r>
            <a:r>
              <a:rPr lang="vi-VN" sz="2800">
                <a:latin typeface="Times New Roman" panose="02020603050405020304" pitchFamily="18" charset="0"/>
                <a:cs typeface="Times New Roman" panose="02020603050405020304" pitchFamily="18" charset="0"/>
              </a:rPr>
              <a:t> </a:t>
            </a:r>
          </a:p>
          <a:p>
            <a:pPr marL="457200" indent="-457200" algn="just">
              <a:buFontTx/>
              <a:buChar char="-"/>
            </a:pPr>
            <a:endParaRPr lang="vi-VN" sz="2800">
              <a:latin typeface="Times New Roman" panose="02020603050405020304" pitchFamily="18" charset="0"/>
              <a:cs typeface="Times New Roman" panose="02020603050405020304" pitchFamily="18" charset="0"/>
            </a:endParaRPr>
          </a:p>
          <a:p>
            <a:pPr algn="just"/>
            <a:r>
              <a:rPr lang="vi-VN" sz="2800" err="1">
                <a:latin typeface="Times New Roman" panose="02020603050405020304" pitchFamily="18" charset="0"/>
                <a:cs typeface="Times New Roman" panose="02020603050405020304" pitchFamily="18" charset="0"/>
              </a:rPr>
              <a:t>chuột</a:t>
            </a:r>
            <a:r>
              <a:rPr lang="vi-VN" sz="2800">
                <a:latin typeface="Times New Roman" panose="02020603050405020304" pitchFamily="18" charset="0"/>
                <a:cs typeface="Times New Roman" panose="02020603050405020304" pitchFamily="18" charset="0"/>
              </a:rPr>
              <a:t> </a:t>
            </a:r>
            <a:r>
              <a:rPr lang="vi-VN" sz="2800" err="1">
                <a:latin typeface="Times New Roman" panose="02020603050405020304" pitchFamily="18" charset="0"/>
                <a:cs typeface="Times New Roman" panose="02020603050405020304" pitchFamily="18" charset="0"/>
              </a:rPr>
              <a:t>chọn</a:t>
            </a:r>
            <a:r>
              <a:rPr lang="vi-VN" sz="2800">
                <a:latin typeface="Times New Roman" panose="02020603050405020304" pitchFamily="18" charset="0"/>
                <a:cs typeface="Times New Roman" panose="02020603050405020304" pitchFamily="18" charset="0"/>
              </a:rPr>
              <a:t> </a:t>
            </a:r>
            <a:r>
              <a:rPr lang="vi-VN" sz="2800" b="1" err="1">
                <a:latin typeface="Times New Roman" panose="02020603050405020304" pitchFamily="18" charset="0"/>
                <a:cs typeface="Times New Roman" panose="02020603050405020304" pitchFamily="18" charset="0"/>
              </a:rPr>
              <a:t>Close</a:t>
            </a:r>
            <a:r>
              <a:rPr lang="vi-VN" sz="2800" b="1">
                <a:latin typeface="Times New Roman" panose="02020603050405020304" pitchFamily="18" charset="0"/>
                <a:cs typeface="Times New Roman" panose="02020603050405020304" pitchFamily="18" charset="0"/>
              </a:rPr>
              <a:t> </a:t>
            </a:r>
            <a:r>
              <a:rPr lang="vi-VN" sz="2800" b="1" err="1">
                <a:latin typeface="Times New Roman" panose="02020603050405020304" pitchFamily="18" charset="0"/>
                <a:cs typeface="Times New Roman" panose="02020603050405020304" pitchFamily="18" charset="0"/>
              </a:rPr>
              <a:t>Master</a:t>
            </a:r>
            <a:r>
              <a:rPr lang="vi-VN" sz="2800" b="1">
                <a:latin typeface="Times New Roman" panose="02020603050405020304" pitchFamily="18" charset="0"/>
                <a:cs typeface="Times New Roman" panose="02020603050405020304" pitchFamily="18" charset="0"/>
              </a:rPr>
              <a:t> View</a:t>
            </a:r>
          </a:p>
        </p:txBody>
      </p:sp>
      <p:pic>
        <p:nvPicPr>
          <p:cNvPr id="4" name="Picture 3"/>
          <p:cNvPicPr>
            <a:picLocks noChangeAspect="1"/>
          </p:cNvPicPr>
          <p:nvPr/>
        </p:nvPicPr>
        <p:blipFill>
          <a:blip r:embed="rId2"/>
          <a:stretch>
            <a:fillRect/>
          </a:stretch>
        </p:blipFill>
        <p:spPr>
          <a:xfrm>
            <a:off x="6011880" y="5915025"/>
            <a:ext cx="771525" cy="866775"/>
          </a:xfrm>
          <a:prstGeom prst="rect">
            <a:avLst/>
          </a:prstGeom>
        </p:spPr>
      </p:pic>
      <p:sp>
        <p:nvSpPr>
          <p:cNvPr id="10" name="Google Shape;326;p6"/>
          <p:cNvSpPr txBox="1"/>
          <p:nvPr/>
        </p:nvSpPr>
        <p:spPr>
          <a:xfrm>
            <a:off x="-11388" y="-27384"/>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Tree>
    <p:extLst>
      <p:ext uri="{BB962C8B-B14F-4D97-AF65-F5344CB8AC3E}">
        <p14:creationId xmlns:p14="http://schemas.microsoft.com/office/powerpoint/2010/main" val="3715450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loud Callout 12"/>
          <p:cNvSpPr/>
          <p:nvPr/>
        </p:nvSpPr>
        <p:spPr>
          <a:xfrm>
            <a:off x="2928926" y="1785926"/>
            <a:ext cx="6138875" cy="2662772"/>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Thực hành HĐ2: </a:t>
            </a:r>
          </a:p>
          <a:p>
            <a:pPr algn="ctr"/>
            <a:r>
              <a:rPr lang="vi-VN" sz="2400" b="1">
                <a:solidFill>
                  <a:srgbClr val="FF0000"/>
                </a:solidFill>
                <a:latin typeface="Times New Roman" panose="02020603050405020304" pitchFamily="18" charset="0"/>
                <a:cs typeface="Times New Roman" panose="02020603050405020304" pitchFamily="18" charset="0"/>
              </a:rPr>
              <a:t>Hãy </a:t>
            </a:r>
            <a:r>
              <a:rPr lang="vi-VN" sz="2400" b="1" dirty="0">
                <a:solidFill>
                  <a:srgbClr val="FF0000"/>
                </a:solidFill>
                <a:latin typeface="Times New Roman" panose="02020603050405020304" pitchFamily="18" charset="0"/>
                <a:cs typeface="Times New Roman" panose="02020603050405020304" pitchFamily="18" charset="0"/>
              </a:rPr>
              <a:t>thực hiện thao tác điều chỉnh thông số về tiêu đề, nội dung và màu nền cho trang mẫu theo </a:t>
            </a:r>
            <a:r>
              <a:rPr lang="vi-VN" sz="2400" b="1">
                <a:solidFill>
                  <a:srgbClr val="FF0000"/>
                </a:solidFill>
                <a:latin typeface="Times New Roman" panose="02020603050405020304" pitchFamily="18" charset="0"/>
                <a:cs typeface="Times New Roman" panose="02020603050405020304" pitchFamily="18" charset="0"/>
              </a:rPr>
              <a:t>yêu cầu</a:t>
            </a:r>
            <a:r>
              <a:rPr lang="en-US" sz="2400" b="1">
                <a:solidFill>
                  <a:srgbClr val="FF0000"/>
                </a:solidFill>
                <a:latin typeface="Times New Roman" panose="02020603050405020304" pitchFamily="18" charset="0"/>
                <a:cs typeface="Times New Roman" panose="02020603050405020304" pitchFamily="18" charset="0"/>
              </a:rPr>
              <a:t> SGK trang 72.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Google Shape;326;p6"/>
          <p:cNvSpPr txBox="1"/>
          <p:nvPr/>
        </p:nvSpPr>
        <p:spPr>
          <a:xfrm>
            <a:off x="-11388" y="-27384"/>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pic>
        <p:nvPicPr>
          <p:cNvPr id="2" name="Google Shape;283;p1">
            <a:extLst>
              <a:ext uri="{FF2B5EF4-FFF2-40B4-BE49-F238E27FC236}">
                <a16:creationId xmlns:a16="http://schemas.microsoft.com/office/drawing/2014/main" id="{5F79473E-F278-D08B-6439-4ABF15682B87}"/>
              </a:ext>
            </a:extLst>
          </p:cNvPr>
          <p:cNvPicPr preferRelativeResize="0"/>
          <p:nvPr/>
        </p:nvPicPr>
        <p:blipFill rotWithShape="1">
          <a:blip r:embed="rId2">
            <a:alphaModFix/>
          </a:blip>
          <a:srcRect/>
          <a:stretch/>
        </p:blipFill>
        <p:spPr>
          <a:xfrm>
            <a:off x="76199" y="3424876"/>
            <a:ext cx="3580358" cy="3319171"/>
          </a:xfrm>
          <a:prstGeom prst="rect">
            <a:avLst/>
          </a:prstGeom>
          <a:noFill/>
          <a:ln>
            <a:noFill/>
          </a:ln>
        </p:spPr>
      </p:pic>
    </p:spTree>
    <p:extLst>
      <p:ext uri="{BB962C8B-B14F-4D97-AF65-F5344CB8AC3E}">
        <p14:creationId xmlns:p14="http://schemas.microsoft.com/office/powerpoint/2010/main" val="2446260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8349018" cy="769441"/>
          </a:xfrm>
          <a:prstGeom prst="rect">
            <a:avLst/>
          </a:prstGeom>
          <a:noFill/>
        </p:spPr>
        <p:txBody>
          <a:bodyPr wrap="square" rtlCol="0">
            <a:spAutoFit/>
          </a:bodyPr>
          <a:lstStyle/>
          <a:p>
            <a:pPr algn="ctr"/>
            <a:r>
              <a:rPr lang="vi-VN" sz="4400" b="1">
                <a:solidFill>
                  <a:srgbClr val="FF0000"/>
                </a:solidFill>
                <a:latin typeface="+mj-lt"/>
              </a:rPr>
              <a:t>TRÒ CHƠI “AI NHANH HƠN”</a:t>
            </a:r>
          </a:p>
        </p:txBody>
      </p:sp>
      <p:sp>
        <p:nvSpPr>
          <p:cNvPr id="3" name="Hexagon 2">
            <a:hlinkClick r:id="rId2" action="ppaction://hlinksldjump"/>
          </p:cNvPr>
          <p:cNvSpPr/>
          <p:nvPr/>
        </p:nvSpPr>
        <p:spPr>
          <a:xfrm>
            <a:off x="914400" y="2091519"/>
            <a:ext cx="2514600" cy="2057400"/>
          </a:xfrm>
          <a:prstGeom prst="hexagon">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b="1">
                <a:solidFill>
                  <a:srgbClr val="0000FF"/>
                </a:solidFill>
                <a:latin typeface="+mj-lt"/>
              </a:rPr>
              <a:t>1</a:t>
            </a:r>
          </a:p>
        </p:txBody>
      </p:sp>
      <p:sp>
        <p:nvSpPr>
          <p:cNvPr id="6" name="Hexagon 5">
            <a:hlinkClick r:id="rId3" action="ppaction://hlinksldjump"/>
          </p:cNvPr>
          <p:cNvSpPr/>
          <p:nvPr/>
        </p:nvSpPr>
        <p:spPr>
          <a:xfrm>
            <a:off x="3581400" y="2091519"/>
            <a:ext cx="2514600" cy="2057400"/>
          </a:xfrm>
          <a:prstGeom prst="hexagon">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b="1">
                <a:solidFill>
                  <a:srgbClr val="0000FF"/>
                </a:solidFill>
                <a:latin typeface="+mj-lt"/>
              </a:rPr>
              <a:t>2</a:t>
            </a:r>
          </a:p>
        </p:txBody>
      </p:sp>
      <p:sp>
        <p:nvSpPr>
          <p:cNvPr id="7" name="Hexagon 6">
            <a:hlinkClick r:id="rId4" action="ppaction://hlinksldjump"/>
          </p:cNvPr>
          <p:cNvSpPr/>
          <p:nvPr/>
        </p:nvSpPr>
        <p:spPr>
          <a:xfrm>
            <a:off x="6248400" y="2057400"/>
            <a:ext cx="2514600" cy="2057400"/>
          </a:xfrm>
          <a:prstGeom prst="hexagon">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b="1">
                <a:solidFill>
                  <a:srgbClr val="0000FF"/>
                </a:solidFill>
                <a:latin typeface="+mj-lt"/>
              </a:rPr>
              <a:t>3</a:t>
            </a:r>
          </a:p>
        </p:txBody>
      </p:sp>
      <p:sp>
        <p:nvSpPr>
          <p:cNvPr id="4" name="Action Button: Home 3">
            <a:hlinkClick r:id="rId5" action="ppaction://hlinksldjump" highlightClick="1"/>
          </p:cNvPr>
          <p:cNvSpPr/>
          <p:nvPr/>
        </p:nvSpPr>
        <p:spPr>
          <a:xfrm>
            <a:off x="8382000" y="6324600"/>
            <a:ext cx="533400" cy="45720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02469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p:cNvSpPr txBox="1"/>
          <p:nvPr/>
        </p:nvSpPr>
        <p:spPr>
          <a:xfrm>
            <a:off x="838200" y="1662916"/>
            <a:ext cx="7391400" cy="523220"/>
          </a:xfrm>
          <a:prstGeom prst="rect">
            <a:avLst/>
          </a:prstGeom>
          <a:noFill/>
        </p:spPr>
        <p:txBody>
          <a:bodyPr wrap="square" rtlCol="0">
            <a:spAutoFit/>
          </a:bodyPr>
          <a:lstStyle/>
          <a:p>
            <a:r>
              <a:rPr lang="vi-VN" sz="2800" b="1">
                <a:solidFill>
                  <a:srgbClr val="0000FF"/>
                </a:solidFill>
                <a:latin typeface="+mj-lt"/>
              </a:rPr>
              <a:t>1. Để </a:t>
            </a:r>
            <a:r>
              <a:rPr lang="vi-VN" sz="2800" b="1" err="1">
                <a:solidFill>
                  <a:srgbClr val="0000FF"/>
                </a:solidFill>
                <a:latin typeface="+mj-lt"/>
              </a:rPr>
              <a:t>tạo</a:t>
            </a:r>
            <a:r>
              <a:rPr lang="vi-VN" sz="2800" b="1">
                <a:solidFill>
                  <a:srgbClr val="0000FF"/>
                </a:solidFill>
                <a:latin typeface="+mj-lt"/>
              </a:rPr>
              <a:t> trang </a:t>
            </a:r>
            <a:r>
              <a:rPr lang="vi-VN" sz="2800" b="1" err="1">
                <a:solidFill>
                  <a:srgbClr val="0000FF"/>
                </a:solidFill>
                <a:latin typeface="+mj-lt"/>
              </a:rPr>
              <a:t>mẫu</a:t>
            </a:r>
            <a:r>
              <a:rPr lang="vi-VN" sz="2800" b="1">
                <a:solidFill>
                  <a:srgbClr val="0000FF"/>
                </a:solidFill>
                <a:latin typeface="+mj-lt"/>
              </a:rPr>
              <a:t> ta </a:t>
            </a:r>
            <a:r>
              <a:rPr lang="vi-VN" sz="2800" b="1" err="1">
                <a:solidFill>
                  <a:srgbClr val="0000FF"/>
                </a:solidFill>
                <a:latin typeface="+mj-lt"/>
              </a:rPr>
              <a:t>làm</a:t>
            </a:r>
            <a:r>
              <a:rPr lang="vi-VN" sz="2800" b="1">
                <a:solidFill>
                  <a:srgbClr val="0000FF"/>
                </a:solidFill>
                <a:latin typeface="+mj-lt"/>
              </a:rPr>
              <a:t> như </a:t>
            </a:r>
            <a:r>
              <a:rPr lang="vi-VN" sz="2800" b="1" err="1">
                <a:solidFill>
                  <a:srgbClr val="0000FF"/>
                </a:solidFill>
                <a:latin typeface="+mj-lt"/>
              </a:rPr>
              <a:t>thế</a:t>
            </a:r>
            <a:r>
              <a:rPr lang="vi-VN" sz="2800" b="1">
                <a:solidFill>
                  <a:srgbClr val="0000FF"/>
                </a:solidFill>
                <a:latin typeface="+mj-lt"/>
              </a:rPr>
              <a:t> </a:t>
            </a:r>
            <a:r>
              <a:rPr lang="vi-VN" sz="2800" b="1" err="1">
                <a:solidFill>
                  <a:srgbClr val="0000FF"/>
                </a:solidFill>
                <a:latin typeface="+mj-lt"/>
              </a:rPr>
              <a:t>nào</a:t>
            </a:r>
            <a:r>
              <a:rPr lang="vi-VN" sz="2800" b="1">
                <a:solidFill>
                  <a:srgbClr val="0000FF"/>
                </a:solidFill>
                <a:latin typeface="+mj-lt"/>
              </a:rPr>
              <a:t>?</a:t>
            </a:r>
          </a:p>
        </p:txBody>
      </p:sp>
      <p:sp>
        <p:nvSpPr>
          <p:cNvPr id="3" name="da1"/>
          <p:cNvSpPr txBox="1"/>
          <p:nvPr/>
        </p:nvSpPr>
        <p:spPr>
          <a:xfrm>
            <a:off x="838200" y="2424916"/>
            <a:ext cx="7391400" cy="523220"/>
          </a:xfrm>
          <a:prstGeom prst="rect">
            <a:avLst/>
          </a:prstGeom>
          <a:noFill/>
        </p:spPr>
        <p:txBody>
          <a:bodyPr wrap="square" rtlCol="0">
            <a:spAutoFit/>
          </a:bodyPr>
          <a:lstStyle/>
          <a:p>
            <a:r>
              <a:rPr lang="vi-VN" sz="2800">
                <a:latin typeface="+mj-lt"/>
              </a:rPr>
              <a:t>A. </a:t>
            </a:r>
            <a:r>
              <a:rPr lang="vi-VN" sz="2800" err="1">
                <a:latin typeface="+mj-lt"/>
              </a:rPr>
              <a:t>Vào</a:t>
            </a:r>
            <a:r>
              <a:rPr lang="vi-VN" sz="2800">
                <a:latin typeface="+mj-lt"/>
              </a:rPr>
              <a:t> </a:t>
            </a:r>
            <a:r>
              <a:rPr lang="vi-VN" sz="2800" err="1">
                <a:latin typeface="+mj-lt"/>
              </a:rPr>
              <a:t>thẻ</a:t>
            </a:r>
            <a:r>
              <a:rPr lang="vi-VN" sz="2800">
                <a:latin typeface="+mj-lt"/>
              </a:rPr>
              <a:t> Insert – Master</a:t>
            </a:r>
          </a:p>
        </p:txBody>
      </p:sp>
      <p:sp>
        <p:nvSpPr>
          <p:cNvPr id="4" name="da4"/>
          <p:cNvSpPr txBox="1"/>
          <p:nvPr/>
        </p:nvSpPr>
        <p:spPr>
          <a:xfrm>
            <a:off x="841420" y="4939516"/>
            <a:ext cx="7391400" cy="523220"/>
          </a:xfrm>
          <a:prstGeom prst="rect">
            <a:avLst/>
          </a:prstGeom>
          <a:noFill/>
        </p:spPr>
        <p:txBody>
          <a:bodyPr wrap="square" rtlCol="0">
            <a:spAutoFit/>
          </a:bodyPr>
          <a:lstStyle/>
          <a:p>
            <a:r>
              <a:rPr lang="vi-VN" sz="2800">
                <a:latin typeface="+mj-lt"/>
              </a:rPr>
              <a:t>D. </a:t>
            </a:r>
            <a:r>
              <a:rPr lang="vi-VN" sz="2800" err="1">
                <a:latin typeface="+mj-lt"/>
              </a:rPr>
              <a:t>Vào</a:t>
            </a:r>
            <a:r>
              <a:rPr lang="vi-VN" sz="2800">
                <a:latin typeface="+mj-lt"/>
              </a:rPr>
              <a:t> </a:t>
            </a:r>
            <a:r>
              <a:rPr lang="vi-VN" sz="2800" err="1">
                <a:latin typeface="+mj-lt"/>
              </a:rPr>
              <a:t>thẻ</a:t>
            </a:r>
            <a:r>
              <a:rPr lang="vi-VN" sz="2800">
                <a:latin typeface="+mj-lt"/>
              </a:rPr>
              <a:t> Format – Slide </a:t>
            </a:r>
            <a:r>
              <a:rPr lang="vi-VN" sz="2800" err="1">
                <a:latin typeface="+mj-lt"/>
              </a:rPr>
              <a:t>Master</a:t>
            </a:r>
            <a:endParaRPr lang="vi-VN" sz="2800">
              <a:latin typeface="+mj-lt"/>
            </a:endParaRPr>
          </a:p>
        </p:txBody>
      </p:sp>
      <p:sp>
        <p:nvSpPr>
          <p:cNvPr id="5" name="da3"/>
          <p:cNvSpPr txBox="1"/>
          <p:nvPr/>
        </p:nvSpPr>
        <p:spPr>
          <a:xfrm>
            <a:off x="762000" y="4095397"/>
            <a:ext cx="7391400" cy="523220"/>
          </a:xfrm>
          <a:prstGeom prst="rect">
            <a:avLst/>
          </a:prstGeom>
          <a:noFill/>
        </p:spPr>
        <p:txBody>
          <a:bodyPr wrap="square" rtlCol="0">
            <a:spAutoFit/>
          </a:bodyPr>
          <a:lstStyle/>
          <a:p>
            <a:r>
              <a:rPr lang="vi-VN" sz="2800">
                <a:latin typeface="+mj-lt"/>
              </a:rPr>
              <a:t>C. </a:t>
            </a:r>
            <a:r>
              <a:rPr lang="vi-VN" sz="2800" err="1">
                <a:latin typeface="+mj-lt"/>
              </a:rPr>
              <a:t>Vào</a:t>
            </a:r>
            <a:r>
              <a:rPr lang="vi-VN" sz="2800">
                <a:latin typeface="+mj-lt"/>
              </a:rPr>
              <a:t> </a:t>
            </a:r>
            <a:r>
              <a:rPr lang="vi-VN" sz="2800" err="1">
                <a:latin typeface="+mj-lt"/>
              </a:rPr>
              <a:t>thẻ</a:t>
            </a:r>
            <a:r>
              <a:rPr lang="vi-VN" sz="2800">
                <a:latin typeface="+mj-lt"/>
              </a:rPr>
              <a:t> </a:t>
            </a:r>
            <a:r>
              <a:rPr lang="vi-VN" sz="2800" err="1">
                <a:latin typeface="+mj-lt"/>
              </a:rPr>
              <a:t>Insert</a:t>
            </a:r>
            <a:r>
              <a:rPr lang="vi-VN" sz="2800">
                <a:latin typeface="+mj-lt"/>
              </a:rPr>
              <a:t> – Slide </a:t>
            </a:r>
            <a:r>
              <a:rPr lang="vi-VN" sz="2800" err="1">
                <a:latin typeface="+mj-lt"/>
              </a:rPr>
              <a:t>Master</a:t>
            </a:r>
            <a:endParaRPr lang="vi-VN" sz="2800">
              <a:latin typeface="+mj-lt"/>
            </a:endParaRPr>
          </a:p>
        </p:txBody>
      </p:sp>
      <p:sp>
        <p:nvSpPr>
          <p:cNvPr id="6" name="da2"/>
          <p:cNvSpPr txBox="1"/>
          <p:nvPr/>
        </p:nvSpPr>
        <p:spPr>
          <a:xfrm>
            <a:off x="838200" y="3269035"/>
            <a:ext cx="7391400" cy="523220"/>
          </a:xfrm>
          <a:prstGeom prst="rect">
            <a:avLst/>
          </a:prstGeom>
          <a:noFill/>
        </p:spPr>
        <p:txBody>
          <a:bodyPr wrap="square" rtlCol="0">
            <a:spAutoFit/>
          </a:bodyPr>
          <a:lstStyle/>
          <a:p>
            <a:r>
              <a:rPr lang="vi-VN" sz="2800">
                <a:latin typeface="+mj-lt"/>
              </a:rPr>
              <a:t>B. </a:t>
            </a:r>
            <a:r>
              <a:rPr lang="vi-VN" sz="2800" err="1">
                <a:latin typeface="+mj-lt"/>
              </a:rPr>
              <a:t>Vào</a:t>
            </a:r>
            <a:r>
              <a:rPr lang="vi-VN" sz="2800">
                <a:latin typeface="+mj-lt"/>
              </a:rPr>
              <a:t> </a:t>
            </a:r>
            <a:r>
              <a:rPr lang="vi-VN" sz="2800" err="1">
                <a:latin typeface="+mj-lt"/>
              </a:rPr>
              <a:t>thẻ</a:t>
            </a:r>
            <a:r>
              <a:rPr lang="vi-VN" sz="2800">
                <a:latin typeface="+mj-lt"/>
              </a:rPr>
              <a:t> View – </a:t>
            </a:r>
            <a:r>
              <a:rPr lang="vi-VN" sz="2800" err="1">
                <a:latin typeface="+mj-lt"/>
              </a:rPr>
              <a:t>Slide</a:t>
            </a:r>
            <a:r>
              <a:rPr lang="vi-VN" sz="2800">
                <a:latin typeface="+mj-lt"/>
              </a:rPr>
              <a:t> </a:t>
            </a:r>
            <a:r>
              <a:rPr lang="vi-VN" sz="2800" err="1">
                <a:latin typeface="+mj-lt"/>
              </a:rPr>
              <a:t>Master</a:t>
            </a:r>
            <a:endParaRPr lang="vi-VN" sz="2800">
              <a:latin typeface="+mj-lt"/>
            </a:endParaRPr>
          </a:p>
        </p:txBody>
      </p:sp>
      <p:sp>
        <p:nvSpPr>
          <p:cNvPr id="8" name="TextBox 7"/>
          <p:cNvSpPr txBox="1"/>
          <p:nvPr/>
        </p:nvSpPr>
        <p:spPr>
          <a:xfrm>
            <a:off x="990600" y="818764"/>
            <a:ext cx="5105400" cy="584775"/>
          </a:xfrm>
          <a:prstGeom prst="rect">
            <a:avLst/>
          </a:prstGeom>
          <a:noFill/>
        </p:spPr>
        <p:txBody>
          <a:bodyPr wrap="square" rtlCol="0">
            <a:spAutoFit/>
          </a:bodyPr>
          <a:lstStyle/>
          <a:p>
            <a:r>
              <a:rPr lang="vi-VN" sz="3200" err="1">
                <a:solidFill>
                  <a:srgbClr val="FF0000"/>
                </a:solidFill>
                <a:latin typeface="+mj-lt"/>
              </a:rPr>
              <a:t>Chọn</a:t>
            </a:r>
            <a:r>
              <a:rPr lang="vi-VN" sz="3200">
                <a:solidFill>
                  <a:srgbClr val="FF0000"/>
                </a:solidFill>
                <a:latin typeface="+mj-lt"/>
              </a:rPr>
              <a:t> câu </a:t>
            </a:r>
            <a:r>
              <a:rPr lang="vi-VN" sz="3200" err="1">
                <a:solidFill>
                  <a:srgbClr val="FF0000"/>
                </a:solidFill>
                <a:latin typeface="+mj-lt"/>
              </a:rPr>
              <a:t>trả</a:t>
            </a:r>
            <a:r>
              <a:rPr lang="vi-VN" sz="3200">
                <a:solidFill>
                  <a:srgbClr val="FF0000"/>
                </a:solidFill>
                <a:latin typeface="+mj-lt"/>
              </a:rPr>
              <a:t> </a:t>
            </a:r>
            <a:r>
              <a:rPr lang="vi-VN" sz="3200" err="1">
                <a:solidFill>
                  <a:srgbClr val="FF0000"/>
                </a:solidFill>
                <a:latin typeface="+mj-lt"/>
              </a:rPr>
              <a:t>lời</a:t>
            </a:r>
            <a:r>
              <a:rPr lang="vi-VN" sz="3200">
                <a:solidFill>
                  <a:srgbClr val="FF0000"/>
                </a:solidFill>
                <a:latin typeface="+mj-lt"/>
              </a:rPr>
              <a:t> đúng nhất:</a:t>
            </a:r>
          </a:p>
        </p:txBody>
      </p:sp>
      <p:sp>
        <p:nvSpPr>
          <p:cNvPr id="7" name="Action Button: Home 6">
            <a:hlinkClick r:id="rId4" action="ppaction://hlinksldjump" highlightClick="1"/>
          </p:cNvPr>
          <p:cNvSpPr/>
          <p:nvPr/>
        </p:nvSpPr>
        <p:spPr>
          <a:xfrm>
            <a:off x="8686800" y="6400800"/>
            <a:ext cx="457200" cy="4572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c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1670" y="3065540"/>
            <a:ext cx="1159210" cy="869407"/>
          </a:xfrm>
          <a:prstGeom prst="rect">
            <a:avLst/>
          </a:prstGeom>
        </p:spPr>
      </p:pic>
      <p:pic>
        <p:nvPicPr>
          <p:cNvPr id="14" name="k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2407171"/>
            <a:ext cx="1047750" cy="722948"/>
          </a:xfrm>
          <a:prstGeom prst="rect">
            <a:avLst/>
          </a:prstGeom>
        </p:spPr>
      </p:pic>
      <p:pic>
        <p:nvPicPr>
          <p:cNvPr id="15" name="k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304" y="4056119"/>
            <a:ext cx="1047750" cy="722948"/>
          </a:xfrm>
          <a:prstGeom prst="rect">
            <a:avLst/>
          </a:prstGeom>
        </p:spPr>
      </p:pic>
      <p:pic>
        <p:nvPicPr>
          <p:cNvPr id="16" name="k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4839652"/>
            <a:ext cx="1047750" cy="722948"/>
          </a:xfrm>
          <a:prstGeom prst="rect">
            <a:avLst/>
          </a:prstGeom>
        </p:spPr>
      </p:pic>
    </p:spTree>
    <p:extLst>
      <p:ext uri="{BB962C8B-B14F-4D97-AF65-F5344CB8AC3E}">
        <p14:creationId xmlns:p14="http://schemas.microsoft.com/office/powerpoint/2010/main" val="2450174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rgbClr val="FF0000"/>
                                      </p:to>
                                    </p:animClr>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par>
                                <p:cTn id="16" presetID="3" presetClass="emph" presetSubtype="2" fill="hold" grpId="0" nodeType="withEffect">
                                  <p:stCondLst>
                                    <p:cond delay="0"/>
                                  </p:stCondLst>
                                  <p:childTnLst>
                                    <p:animClr clrSpc="rgb" dir="cw">
                                      <p:cBhvr override="childStyle">
                                        <p:cTn id="17" dur="2000" fill="hold"/>
                                        <p:tgtEl>
                                          <p:spTgt spid="6"/>
                                        </p:tgtEl>
                                        <p:attrNameLst>
                                          <p:attrName>style.color</p:attrName>
                                        </p:attrNameLst>
                                      </p:cBhvr>
                                      <p:to>
                                        <a:srgbClr val="33CC33"/>
                                      </p:to>
                                    </p:animClr>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2" name="bomb.wav"/>
                                        </p:tgtEl>
                                      </p:cMediaNode>
                                    </p:audio>
                                  </p:subTnLst>
                                </p:cTn>
                              </p:par>
                              <p:par>
                                <p:cTn id="24" presetID="3" presetClass="emph" presetSubtype="2" fill="hold" grpId="0" nodeType="withEffect">
                                  <p:stCondLst>
                                    <p:cond delay="0"/>
                                  </p:stCondLst>
                                  <p:childTnLst>
                                    <p:animClr clrSpc="rgb" dir="cw">
                                      <p:cBhvr override="childStyle">
                                        <p:cTn id="25" dur="2000" fill="hold"/>
                                        <p:tgtEl>
                                          <p:spTgt spid="5"/>
                                        </p:tgtEl>
                                        <p:attrNameLst>
                                          <p:attrName>style.color</p:attrName>
                                        </p:attrNameLst>
                                      </p:cBhvr>
                                      <p:to>
                                        <a:srgbClr val="FF0000"/>
                                      </p:to>
                                    </p:animClr>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2" name="bomb.wav"/>
                                        </p:tgtEl>
                                      </p:cMediaNode>
                                    </p:audio>
                                  </p:subTnLst>
                                </p:cTn>
                              </p:par>
                              <p:par>
                                <p:cTn id="32" presetID="3" presetClass="emph" presetSubtype="2" fill="hold" grpId="0" nodeType="withEffect">
                                  <p:stCondLst>
                                    <p:cond delay="0"/>
                                  </p:stCondLst>
                                  <p:childTnLst>
                                    <p:animClr clrSpc="rgb" dir="cw">
                                      <p:cBhvr override="childStyle">
                                        <p:cTn id="33" dur="2000" fill="hold"/>
                                        <p:tgtEl>
                                          <p:spTgt spid="4"/>
                                        </p:tgtEl>
                                        <p:attrNameLst>
                                          <p:attrName>style.color</p:attrName>
                                        </p:attrNameLst>
                                      </p:cBhvr>
                                      <p:to>
                                        <a:srgbClr val="FF0000"/>
                                      </p:to>
                                    </p:animClr>
                                  </p:childTnLst>
                                </p:cTn>
                              </p:par>
                            </p:childTnLst>
                          </p:cTn>
                        </p:par>
                      </p:childTnLst>
                    </p:cTn>
                  </p:par>
                </p:childTnLst>
              </p:cTn>
              <p:nextCondLst>
                <p:cond evt="onClick" delay="0">
                  <p:tgtEl>
                    <p:spTgt spid="4"/>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659" y="1278793"/>
            <a:ext cx="8077200" cy="954107"/>
          </a:xfrm>
          <a:prstGeom prst="rect">
            <a:avLst/>
          </a:prstGeom>
          <a:noFill/>
        </p:spPr>
        <p:txBody>
          <a:bodyPr wrap="square" rtlCol="0">
            <a:spAutoFit/>
          </a:bodyPr>
          <a:lstStyle/>
          <a:p>
            <a:r>
              <a:rPr lang="vi-VN" sz="2800" b="1">
                <a:solidFill>
                  <a:srgbClr val="0000FF"/>
                </a:solidFill>
                <a:latin typeface="+mj-lt"/>
              </a:rPr>
              <a:t>2. Sau khi </a:t>
            </a:r>
            <a:r>
              <a:rPr lang="vi-VN" sz="2800" b="1" err="1">
                <a:solidFill>
                  <a:srgbClr val="0000FF"/>
                </a:solidFill>
                <a:latin typeface="+mj-lt"/>
              </a:rPr>
              <a:t>đã</a:t>
            </a:r>
            <a:r>
              <a:rPr lang="vi-VN" sz="2800" b="1">
                <a:solidFill>
                  <a:srgbClr val="0000FF"/>
                </a:solidFill>
                <a:latin typeface="+mj-lt"/>
              </a:rPr>
              <a:t> </a:t>
            </a:r>
            <a:r>
              <a:rPr lang="vi-VN" sz="2800" b="1" err="1">
                <a:solidFill>
                  <a:srgbClr val="0000FF"/>
                </a:solidFill>
                <a:latin typeface="+mj-lt"/>
              </a:rPr>
              <a:t>chọn</a:t>
            </a:r>
            <a:r>
              <a:rPr lang="vi-VN" sz="2800" b="1">
                <a:solidFill>
                  <a:srgbClr val="0000FF"/>
                </a:solidFill>
                <a:latin typeface="+mj-lt"/>
              </a:rPr>
              <a:t> </a:t>
            </a:r>
            <a:r>
              <a:rPr lang="vi-VN" sz="2800" b="1" err="1">
                <a:solidFill>
                  <a:srgbClr val="0000FF"/>
                </a:solidFill>
                <a:latin typeface="+mj-lt"/>
              </a:rPr>
              <a:t>Slide</a:t>
            </a:r>
            <a:r>
              <a:rPr lang="vi-VN" sz="2800" b="1">
                <a:solidFill>
                  <a:srgbClr val="0000FF"/>
                </a:solidFill>
                <a:latin typeface="+mj-lt"/>
              </a:rPr>
              <a:t> </a:t>
            </a:r>
            <a:r>
              <a:rPr lang="vi-VN" sz="2800" b="1" err="1">
                <a:solidFill>
                  <a:srgbClr val="0000FF"/>
                </a:solidFill>
                <a:latin typeface="+mj-lt"/>
              </a:rPr>
              <a:t>Master</a:t>
            </a:r>
            <a:r>
              <a:rPr lang="vi-VN" sz="2800" b="1">
                <a:solidFill>
                  <a:srgbClr val="0000FF"/>
                </a:solidFill>
                <a:latin typeface="+mj-lt"/>
              </a:rPr>
              <a:t>, </a:t>
            </a:r>
            <a:r>
              <a:rPr lang="vi-VN" sz="2800" b="1" err="1">
                <a:solidFill>
                  <a:srgbClr val="0000FF"/>
                </a:solidFill>
                <a:latin typeface="+mj-lt"/>
              </a:rPr>
              <a:t>nội</a:t>
            </a:r>
            <a:r>
              <a:rPr lang="vi-VN" sz="2800" b="1">
                <a:solidFill>
                  <a:srgbClr val="0000FF"/>
                </a:solidFill>
                <a:latin typeface="+mj-lt"/>
              </a:rPr>
              <a:t> dung </a:t>
            </a:r>
            <a:r>
              <a:rPr lang="vi-VN" sz="2800" b="1" err="1">
                <a:solidFill>
                  <a:srgbClr val="0000FF"/>
                </a:solidFill>
                <a:latin typeface="+mj-lt"/>
              </a:rPr>
              <a:t>nào</a:t>
            </a:r>
            <a:r>
              <a:rPr lang="vi-VN" sz="2800" b="1">
                <a:solidFill>
                  <a:srgbClr val="0000FF"/>
                </a:solidFill>
                <a:latin typeface="+mj-lt"/>
              </a:rPr>
              <a:t> </a:t>
            </a:r>
            <a:r>
              <a:rPr lang="vi-VN" sz="2800" b="1" err="1">
                <a:solidFill>
                  <a:srgbClr val="0000FF"/>
                </a:solidFill>
                <a:latin typeface="+mj-lt"/>
              </a:rPr>
              <a:t>có</a:t>
            </a:r>
            <a:r>
              <a:rPr lang="vi-VN" sz="2800" b="1">
                <a:solidFill>
                  <a:srgbClr val="0000FF"/>
                </a:solidFill>
                <a:latin typeface="+mj-lt"/>
              </a:rPr>
              <a:t> </a:t>
            </a:r>
            <a:r>
              <a:rPr lang="vi-VN" sz="2800" b="1" err="1">
                <a:solidFill>
                  <a:srgbClr val="0000FF"/>
                </a:solidFill>
                <a:latin typeface="+mj-lt"/>
              </a:rPr>
              <a:t>thể</a:t>
            </a:r>
            <a:r>
              <a:rPr lang="vi-VN" sz="2800" b="1">
                <a:solidFill>
                  <a:srgbClr val="0000FF"/>
                </a:solidFill>
                <a:latin typeface="+mj-lt"/>
              </a:rPr>
              <a:t> </a:t>
            </a:r>
            <a:r>
              <a:rPr lang="vi-VN" sz="2800" b="1" err="1">
                <a:solidFill>
                  <a:srgbClr val="0000FF"/>
                </a:solidFill>
                <a:latin typeface="+mj-lt"/>
              </a:rPr>
              <a:t>điều</a:t>
            </a:r>
            <a:r>
              <a:rPr lang="vi-VN" sz="2800" b="1">
                <a:solidFill>
                  <a:srgbClr val="0000FF"/>
                </a:solidFill>
                <a:latin typeface="+mj-lt"/>
              </a:rPr>
              <a:t> </a:t>
            </a:r>
            <a:r>
              <a:rPr lang="vi-VN" sz="2800" b="1" err="1">
                <a:solidFill>
                  <a:srgbClr val="0000FF"/>
                </a:solidFill>
                <a:latin typeface="+mj-lt"/>
              </a:rPr>
              <a:t>chỉnh</a:t>
            </a:r>
            <a:r>
              <a:rPr lang="vi-VN" sz="2800" b="1">
                <a:solidFill>
                  <a:srgbClr val="0000FF"/>
                </a:solidFill>
                <a:latin typeface="+mj-lt"/>
              </a:rPr>
              <a:t> </a:t>
            </a:r>
            <a:r>
              <a:rPr lang="vi-VN" sz="2800" b="1" err="1">
                <a:solidFill>
                  <a:srgbClr val="0000FF"/>
                </a:solidFill>
                <a:latin typeface="+mj-lt"/>
              </a:rPr>
              <a:t>được</a:t>
            </a:r>
            <a:r>
              <a:rPr lang="vi-VN" sz="2800" b="1">
                <a:solidFill>
                  <a:srgbClr val="0000FF"/>
                </a:solidFill>
                <a:latin typeface="+mj-lt"/>
              </a:rPr>
              <a:t>?</a:t>
            </a:r>
          </a:p>
        </p:txBody>
      </p:sp>
      <p:sp>
        <p:nvSpPr>
          <p:cNvPr id="8" name="TextBox 7"/>
          <p:cNvSpPr txBox="1"/>
          <p:nvPr/>
        </p:nvSpPr>
        <p:spPr>
          <a:xfrm>
            <a:off x="914400" y="473828"/>
            <a:ext cx="5105400" cy="584775"/>
          </a:xfrm>
          <a:prstGeom prst="rect">
            <a:avLst/>
          </a:prstGeom>
          <a:noFill/>
        </p:spPr>
        <p:txBody>
          <a:bodyPr wrap="square" rtlCol="0">
            <a:spAutoFit/>
          </a:bodyPr>
          <a:lstStyle/>
          <a:p>
            <a:r>
              <a:rPr lang="vi-VN" sz="3200" err="1">
                <a:solidFill>
                  <a:srgbClr val="FF0000"/>
                </a:solidFill>
                <a:latin typeface="+mj-lt"/>
              </a:rPr>
              <a:t>Chọn</a:t>
            </a:r>
            <a:r>
              <a:rPr lang="vi-VN" sz="3200">
                <a:solidFill>
                  <a:srgbClr val="FF0000"/>
                </a:solidFill>
                <a:latin typeface="+mj-lt"/>
              </a:rPr>
              <a:t> câu </a:t>
            </a:r>
            <a:r>
              <a:rPr lang="vi-VN" sz="3200" err="1">
                <a:solidFill>
                  <a:srgbClr val="FF0000"/>
                </a:solidFill>
                <a:latin typeface="+mj-lt"/>
              </a:rPr>
              <a:t>trả</a:t>
            </a:r>
            <a:r>
              <a:rPr lang="vi-VN" sz="3200">
                <a:solidFill>
                  <a:srgbClr val="FF0000"/>
                </a:solidFill>
                <a:latin typeface="+mj-lt"/>
              </a:rPr>
              <a:t> </a:t>
            </a:r>
            <a:r>
              <a:rPr lang="vi-VN" sz="3200" err="1">
                <a:solidFill>
                  <a:srgbClr val="FF0000"/>
                </a:solidFill>
                <a:latin typeface="+mj-lt"/>
              </a:rPr>
              <a:t>lời</a:t>
            </a:r>
            <a:r>
              <a:rPr lang="vi-VN" sz="3200">
                <a:solidFill>
                  <a:srgbClr val="FF0000"/>
                </a:solidFill>
                <a:latin typeface="+mj-lt"/>
              </a:rPr>
              <a:t> đúng nhất:</a:t>
            </a:r>
          </a:p>
        </p:txBody>
      </p:sp>
      <p:sp>
        <p:nvSpPr>
          <p:cNvPr id="5" name="TextBox 4"/>
          <p:cNvSpPr txBox="1"/>
          <p:nvPr/>
        </p:nvSpPr>
        <p:spPr>
          <a:xfrm>
            <a:off x="1228859" y="2283232"/>
            <a:ext cx="7237260" cy="523220"/>
          </a:xfrm>
          <a:prstGeom prst="rect">
            <a:avLst/>
          </a:prstGeom>
          <a:noFill/>
        </p:spPr>
        <p:txBody>
          <a:bodyPr wrap="square" rtlCol="0">
            <a:spAutoFit/>
          </a:bodyPr>
          <a:lstStyle/>
          <a:p>
            <a:r>
              <a:rPr lang="vi-VN" sz="2800">
                <a:latin typeface="+mj-lt"/>
              </a:rPr>
              <a:t>A. Tiêu </a:t>
            </a:r>
            <a:r>
              <a:rPr lang="vi-VN" sz="2800" err="1">
                <a:latin typeface="+mj-lt"/>
              </a:rPr>
              <a:t>đề</a:t>
            </a:r>
            <a:r>
              <a:rPr lang="vi-VN" sz="2800">
                <a:latin typeface="+mj-lt"/>
              </a:rPr>
              <a:t> trang </a:t>
            </a:r>
            <a:r>
              <a:rPr lang="vi-VN" sz="2800" err="1">
                <a:latin typeface="+mj-lt"/>
              </a:rPr>
              <a:t>trình</a:t>
            </a:r>
            <a:r>
              <a:rPr lang="vi-VN" sz="2800">
                <a:latin typeface="+mj-lt"/>
              </a:rPr>
              <a:t> </a:t>
            </a:r>
            <a:r>
              <a:rPr lang="vi-VN" sz="2800" err="1">
                <a:latin typeface="+mj-lt"/>
              </a:rPr>
              <a:t>chiếu</a:t>
            </a:r>
            <a:endParaRPr lang="vi-VN" sz="2800">
              <a:latin typeface="+mj-lt"/>
            </a:endParaRPr>
          </a:p>
        </p:txBody>
      </p:sp>
      <p:sp>
        <p:nvSpPr>
          <p:cNvPr id="9" name="TextBox 8"/>
          <p:cNvSpPr txBox="1"/>
          <p:nvPr/>
        </p:nvSpPr>
        <p:spPr>
          <a:xfrm>
            <a:off x="1219200" y="3238179"/>
            <a:ext cx="7237260" cy="523220"/>
          </a:xfrm>
          <a:prstGeom prst="rect">
            <a:avLst/>
          </a:prstGeom>
          <a:noFill/>
        </p:spPr>
        <p:txBody>
          <a:bodyPr wrap="square" rtlCol="0">
            <a:spAutoFit/>
          </a:bodyPr>
          <a:lstStyle/>
          <a:p>
            <a:r>
              <a:rPr lang="vi-VN" sz="2800">
                <a:latin typeface="+mj-lt"/>
              </a:rPr>
              <a:t>B. </a:t>
            </a:r>
            <a:r>
              <a:rPr lang="vi-VN" sz="2800" err="1">
                <a:latin typeface="+mj-lt"/>
              </a:rPr>
              <a:t>Nội</a:t>
            </a:r>
            <a:r>
              <a:rPr lang="vi-VN" sz="2800">
                <a:latin typeface="+mj-lt"/>
              </a:rPr>
              <a:t> dung trang </a:t>
            </a:r>
            <a:r>
              <a:rPr lang="vi-VN" sz="2800" err="1">
                <a:latin typeface="+mj-lt"/>
              </a:rPr>
              <a:t>trình</a:t>
            </a:r>
            <a:r>
              <a:rPr lang="vi-VN" sz="2800">
                <a:latin typeface="+mj-lt"/>
              </a:rPr>
              <a:t> </a:t>
            </a:r>
            <a:r>
              <a:rPr lang="vi-VN" sz="2800" err="1">
                <a:latin typeface="+mj-lt"/>
              </a:rPr>
              <a:t>chiếu</a:t>
            </a:r>
            <a:endParaRPr lang="vi-VN" sz="2800">
              <a:latin typeface="+mj-lt"/>
            </a:endParaRPr>
          </a:p>
        </p:txBody>
      </p:sp>
      <p:sp>
        <p:nvSpPr>
          <p:cNvPr id="10" name="TextBox 9"/>
          <p:cNvSpPr txBox="1"/>
          <p:nvPr/>
        </p:nvSpPr>
        <p:spPr>
          <a:xfrm>
            <a:off x="1198607" y="3992705"/>
            <a:ext cx="7886700" cy="523220"/>
          </a:xfrm>
          <a:prstGeom prst="rect">
            <a:avLst/>
          </a:prstGeom>
          <a:noFill/>
        </p:spPr>
        <p:txBody>
          <a:bodyPr wrap="square" rtlCol="0">
            <a:spAutoFit/>
          </a:bodyPr>
          <a:lstStyle/>
          <a:p>
            <a:r>
              <a:rPr lang="vi-VN" sz="2800">
                <a:latin typeface="+mj-lt"/>
              </a:rPr>
              <a:t>C. </a:t>
            </a:r>
            <a:r>
              <a:rPr lang="vi-VN" sz="2800" err="1">
                <a:latin typeface="+mj-lt"/>
              </a:rPr>
              <a:t>Các</a:t>
            </a:r>
            <a:r>
              <a:rPr lang="vi-VN" sz="2800">
                <a:latin typeface="+mj-lt"/>
              </a:rPr>
              <a:t> thông tin ở </a:t>
            </a:r>
            <a:r>
              <a:rPr lang="vi-VN" sz="2800" err="1">
                <a:latin typeface="+mj-lt"/>
              </a:rPr>
              <a:t>cuối</a:t>
            </a:r>
            <a:r>
              <a:rPr lang="vi-VN" sz="2800">
                <a:latin typeface="+mj-lt"/>
              </a:rPr>
              <a:t> trang: </a:t>
            </a:r>
            <a:r>
              <a:rPr lang="vi-VN" sz="2800" err="1">
                <a:latin typeface="+mj-lt"/>
              </a:rPr>
              <a:t>số</a:t>
            </a:r>
            <a:r>
              <a:rPr lang="vi-VN" sz="2800">
                <a:latin typeface="+mj-lt"/>
              </a:rPr>
              <a:t> trang, </a:t>
            </a:r>
            <a:r>
              <a:rPr lang="vi-VN" sz="2800" err="1">
                <a:latin typeface="+mj-lt"/>
              </a:rPr>
              <a:t>ngày</a:t>
            </a:r>
            <a:r>
              <a:rPr lang="vi-VN" sz="2800">
                <a:latin typeface="+mj-lt"/>
              </a:rPr>
              <a:t>, </a:t>
            </a:r>
            <a:r>
              <a:rPr lang="vi-VN" sz="2800" err="1">
                <a:latin typeface="+mj-lt"/>
              </a:rPr>
              <a:t>tháng</a:t>
            </a:r>
            <a:r>
              <a:rPr lang="vi-VN" sz="2800">
                <a:latin typeface="+mj-lt"/>
              </a:rPr>
              <a:t>…</a:t>
            </a:r>
          </a:p>
        </p:txBody>
      </p:sp>
      <p:sp>
        <p:nvSpPr>
          <p:cNvPr id="13" name="TextBox 12"/>
          <p:cNvSpPr txBox="1"/>
          <p:nvPr/>
        </p:nvSpPr>
        <p:spPr>
          <a:xfrm>
            <a:off x="1219200" y="4863405"/>
            <a:ext cx="7924800" cy="1384995"/>
          </a:xfrm>
          <a:prstGeom prst="rect">
            <a:avLst/>
          </a:prstGeom>
          <a:noFill/>
        </p:spPr>
        <p:txBody>
          <a:bodyPr wrap="square" rtlCol="0">
            <a:spAutoFit/>
          </a:bodyPr>
          <a:lstStyle/>
          <a:p>
            <a:pPr algn="just"/>
            <a:r>
              <a:rPr lang="vi-VN" sz="2800">
                <a:latin typeface="+mj-lt"/>
              </a:rPr>
              <a:t>D. Tiêu đề trang trình chiếu, nội dung trang trình chiếu, các thông tin ở cuối trang: số trang, ngày, tháng…</a:t>
            </a:r>
          </a:p>
        </p:txBody>
      </p:sp>
      <p:sp>
        <p:nvSpPr>
          <p:cNvPr id="3" name="Action Button: Home 2">
            <a:hlinkClick r:id="rId4" action="ppaction://hlinksldjump" highlightClick="1"/>
          </p:cNvPr>
          <p:cNvSpPr/>
          <p:nvPr/>
        </p:nvSpPr>
        <p:spPr>
          <a:xfrm>
            <a:off x="8572500" y="6277970"/>
            <a:ext cx="533400" cy="609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20971"/>
            <a:ext cx="1263649" cy="94773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775" y="2195440"/>
            <a:ext cx="1115768" cy="76988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07" y="3107172"/>
            <a:ext cx="1115768" cy="76988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07" y="3919785"/>
            <a:ext cx="1115768" cy="769880"/>
          </a:xfrm>
          <a:prstGeom prst="rect">
            <a:avLst/>
          </a:prstGeom>
        </p:spPr>
      </p:pic>
    </p:spTree>
    <p:extLst>
      <p:ext uri="{BB962C8B-B14F-4D97-AF65-F5344CB8AC3E}">
        <p14:creationId xmlns:p14="http://schemas.microsoft.com/office/powerpoint/2010/main" val="2714941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3" presetClass="emph" presetSubtype="2" fill="hold" grpId="0" nodeType="withEffect">
                                  <p:stCondLst>
                                    <p:cond delay="0"/>
                                  </p:stCondLst>
                                  <p:childTnLst>
                                    <p:animClr clrSpc="rgb" dir="cw">
                                      <p:cBhvr override="childStyle">
                                        <p:cTn id="9" dur="2000" fill="hold"/>
                                        <p:tgtEl>
                                          <p:spTgt spid="5"/>
                                        </p:tgtEl>
                                        <p:attrNameLst>
                                          <p:attrName>style.color</p:attrName>
                                        </p:attrNameLst>
                                      </p:cBhvr>
                                      <p:to>
                                        <a:schemeClr val="accent2"/>
                                      </p:to>
                                    </p:animClr>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2" name="bomb.wav"/>
                                        </p:tgtEl>
                                      </p:cMediaNode>
                                    </p:audio>
                                  </p:subTnLst>
                                </p:cTn>
                              </p:par>
                              <p:par>
                                <p:cTn id="16" presetID="3" presetClass="emph" presetSubtype="2" fill="hold" grpId="0" nodeType="withEffect">
                                  <p:stCondLst>
                                    <p:cond delay="0"/>
                                  </p:stCondLst>
                                  <p:childTnLst>
                                    <p:animClr clrSpc="rgb" dir="cw">
                                      <p:cBhvr override="childStyle">
                                        <p:cTn id="17" dur="2000" fill="hold"/>
                                        <p:tgtEl>
                                          <p:spTgt spid="9"/>
                                        </p:tgtEl>
                                        <p:attrNameLst>
                                          <p:attrName>style.color</p:attrName>
                                        </p:attrNameLst>
                                      </p:cBhvr>
                                      <p:to>
                                        <a:schemeClr val="accent2"/>
                                      </p:to>
                                    </p:animClr>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2" name="bomb.wav"/>
                                        </p:tgtEl>
                                      </p:cMediaNode>
                                    </p:audio>
                                  </p:subTnLst>
                                </p:cTn>
                              </p:par>
                              <p:par>
                                <p:cTn id="24" presetID="3" presetClass="emph" presetSubtype="2" fill="hold" grpId="0" nodeType="withEffect">
                                  <p:stCondLst>
                                    <p:cond delay="0"/>
                                  </p:stCondLst>
                                  <p:childTnLst>
                                    <p:animClr clrSpc="rgb" dir="cw">
                                      <p:cBhvr override="childStyle">
                                        <p:cTn id="25" dur="2000" fill="hold"/>
                                        <p:tgtEl>
                                          <p:spTgt spid="10"/>
                                        </p:tgtEl>
                                        <p:attrNameLst>
                                          <p:attrName>style.color</p:attrName>
                                        </p:attrNameLst>
                                      </p:cBhvr>
                                      <p:to>
                                        <a:schemeClr val="accent2"/>
                                      </p:to>
                                    </p:animClr>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heckerboard(across)">
                                      <p:cBhvr>
                                        <p:cTn id="31"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par>
                                <p:cTn id="32" presetID="3" presetClass="emph" presetSubtype="2" fill="hold" grpId="0" nodeType="withEffect">
                                  <p:stCondLst>
                                    <p:cond delay="0"/>
                                  </p:stCondLst>
                                  <p:childTnLst>
                                    <p:animClr clrSpc="rgb" dir="cw">
                                      <p:cBhvr override="childStyle">
                                        <p:cTn id="33" dur="2000" fill="hold"/>
                                        <p:tgtEl>
                                          <p:spTgt spid="13"/>
                                        </p:tgtEl>
                                        <p:attrNameLst>
                                          <p:attrName>style.color</p:attrName>
                                        </p:attrNameLst>
                                      </p:cBhvr>
                                      <p:to>
                                        <a:srgbClr val="33CC33"/>
                                      </p:to>
                                    </p:animClr>
                                  </p:childTnLst>
                                </p:cTn>
                              </p:par>
                            </p:childTnLst>
                          </p:cTn>
                        </p:par>
                      </p:childTnLst>
                    </p:cTn>
                  </p:par>
                </p:childTnLst>
              </p:cTn>
              <p:nextCondLst>
                <p:cond evt="onClick" delay="0">
                  <p:tgtEl>
                    <p:spTgt spid="13"/>
                  </p:tgtEl>
                </p:cond>
              </p:nextCondLst>
            </p:seq>
          </p:childTnLst>
        </p:cTn>
      </p:par>
    </p:tnLst>
    <p:bldLst>
      <p:bldP spid="5" grpId="0"/>
      <p:bldP spid="9"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83515"/>
            <a:ext cx="7391400" cy="523220"/>
          </a:xfrm>
          <a:prstGeom prst="rect">
            <a:avLst/>
          </a:prstGeom>
          <a:noFill/>
        </p:spPr>
        <p:txBody>
          <a:bodyPr wrap="square" rtlCol="0">
            <a:spAutoFit/>
          </a:bodyPr>
          <a:lstStyle/>
          <a:p>
            <a:r>
              <a:rPr lang="vi-VN" sz="2800" b="1">
                <a:solidFill>
                  <a:srgbClr val="0000FF"/>
                </a:solidFill>
                <a:latin typeface="+mj-lt"/>
              </a:rPr>
              <a:t>3. Lợi </a:t>
            </a:r>
            <a:r>
              <a:rPr lang="vi-VN" sz="2800" b="1" err="1">
                <a:solidFill>
                  <a:srgbClr val="0000FF"/>
                </a:solidFill>
                <a:latin typeface="+mj-lt"/>
              </a:rPr>
              <a:t>ích</a:t>
            </a:r>
            <a:r>
              <a:rPr lang="vi-VN" sz="2800" b="1">
                <a:solidFill>
                  <a:srgbClr val="0000FF"/>
                </a:solidFill>
                <a:latin typeface="+mj-lt"/>
              </a:rPr>
              <a:t> </a:t>
            </a:r>
            <a:r>
              <a:rPr lang="vi-VN" sz="2800" b="1" err="1">
                <a:solidFill>
                  <a:srgbClr val="0000FF"/>
                </a:solidFill>
                <a:latin typeface="+mj-lt"/>
              </a:rPr>
              <a:t>của</a:t>
            </a:r>
            <a:r>
              <a:rPr lang="vi-VN" sz="2800" b="1">
                <a:solidFill>
                  <a:srgbClr val="0000FF"/>
                </a:solidFill>
                <a:latin typeface="+mj-lt"/>
              </a:rPr>
              <a:t> công </a:t>
            </a:r>
            <a:r>
              <a:rPr lang="vi-VN" sz="2800" b="1" err="1">
                <a:solidFill>
                  <a:srgbClr val="0000FF"/>
                </a:solidFill>
                <a:latin typeface="+mj-lt"/>
              </a:rPr>
              <a:t>cụ</a:t>
            </a:r>
            <a:r>
              <a:rPr lang="vi-VN" sz="2800" b="1">
                <a:solidFill>
                  <a:srgbClr val="0000FF"/>
                </a:solidFill>
                <a:latin typeface="+mj-lt"/>
              </a:rPr>
              <a:t> </a:t>
            </a:r>
            <a:r>
              <a:rPr lang="vi-VN" sz="2800" b="1" err="1">
                <a:solidFill>
                  <a:srgbClr val="0000FF"/>
                </a:solidFill>
                <a:latin typeface="+mj-lt"/>
              </a:rPr>
              <a:t>Slide</a:t>
            </a:r>
            <a:r>
              <a:rPr lang="vi-VN" sz="2800" b="1">
                <a:solidFill>
                  <a:srgbClr val="0000FF"/>
                </a:solidFill>
                <a:latin typeface="+mj-lt"/>
              </a:rPr>
              <a:t> </a:t>
            </a:r>
            <a:r>
              <a:rPr lang="vi-VN" sz="2800" b="1" err="1">
                <a:solidFill>
                  <a:srgbClr val="0000FF"/>
                </a:solidFill>
                <a:latin typeface="+mj-lt"/>
              </a:rPr>
              <a:t>Master</a:t>
            </a:r>
            <a:r>
              <a:rPr lang="vi-VN" sz="2800" b="1">
                <a:solidFill>
                  <a:srgbClr val="0000FF"/>
                </a:solidFill>
                <a:latin typeface="+mj-lt"/>
              </a:rPr>
              <a:t>:</a:t>
            </a:r>
          </a:p>
        </p:txBody>
      </p:sp>
      <p:sp>
        <p:nvSpPr>
          <p:cNvPr id="3" name="TextBox 2"/>
          <p:cNvSpPr txBox="1"/>
          <p:nvPr/>
        </p:nvSpPr>
        <p:spPr>
          <a:xfrm>
            <a:off x="1219200" y="2063672"/>
            <a:ext cx="7924800" cy="954107"/>
          </a:xfrm>
          <a:prstGeom prst="rect">
            <a:avLst/>
          </a:prstGeom>
          <a:noFill/>
        </p:spPr>
        <p:txBody>
          <a:bodyPr wrap="square" rtlCol="0">
            <a:spAutoFit/>
          </a:bodyPr>
          <a:lstStyle/>
          <a:p>
            <a:pPr algn="just"/>
            <a:r>
              <a:rPr lang="vi-VN" sz="2800">
                <a:latin typeface="+mj-lt"/>
              </a:rPr>
              <a:t>A. </a:t>
            </a:r>
            <a:r>
              <a:rPr lang="vi-VN" sz="2800" err="1">
                <a:latin typeface="+mj-lt"/>
              </a:rPr>
              <a:t>Là</a:t>
            </a:r>
            <a:r>
              <a:rPr lang="vi-VN" sz="2800">
                <a:latin typeface="+mj-lt"/>
              </a:rPr>
              <a:t> công </a:t>
            </a:r>
            <a:r>
              <a:rPr lang="vi-VN" sz="2800" err="1">
                <a:latin typeface="+mj-lt"/>
              </a:rPr>
              <a:t>cụ</a:t>
            </a:r>
            <a:r>
              <a:rPr lang="vi-VN" sz="2800">
                <a:latin typeface="+mj-lt"/>
              </a:rPr>
              <a:t> </a:t>
            </a:r>
            <a:r>
              <a:rPr lang="vi-VN" sz="2800" err="1">
                <a:latin typeface="+mj-lt"/>
              </a:rPr>
              <a:t>hữu</a:t>
            </a:r>
            <a:r>
              <a:rPr lang="vi-VN" sz="2800">
                <a:latin typeface="+mj-lt"/>
              </a:rPr>
              <a:t> </a:t>
            </a:r>
            <a:r>
              <a:rPr lang="vi-VN" sz="2800" err="1">
                <a:latin typeface="+mj-lt"/>
              </a:rPr>
              <a:t>hiệu</a:t>
            </a:r>
            <a:r>
              <a:rPr lang="vi-VN" sz="2800">
                <a:latin typeface="+mj-lt"/>
              </a:rPr>
              <a:t> cho </a:t>
            </a:r>
            <a:r>
              <a:rPr lang="vi-VN" sz="2800" err="1">
                <a:latin typeface="+mj-lt"/>
              </a:rPr>
              <a:t>thiết</a:t>
            </a:r>
            <a:r>
              <a:rPr lang="vi-VN" sz="2800">
                <a:latin typeface="+mj-lt"/>
              </a:rPr>
              <a:t> </a:t>
            </a:r>
            <a:r>
              <a:rPr lang="vi-VN" sz="2800" err="1">
                <a:latin typeface="+mj-lt"/>
              </a:rPr>
              <a:t>kế</a:t>
            </a:r>
            <a:r>
              <a:rPr lang="vi-VN" sz="2800">
                <a:latin typeface="+mj-lt"/>
              </a:rPr>
              <a:t> 1 </a:t>
            </a:r>
            <a:r>
              <a:rPr lang="vi-VN" sz="2800" err="1">
                <a:latin typeface="+mj-lt"/>
              </a:rPr>
              <a:t>lần</a:t>
            </a:r>
            <a:r>
              <a:rPr lang="vi-VN" sz="2800">
                <a:latin typeface="+mj-lt"/>
              </a:rPr>
              <a:t> </a:t>
            </a:r>
            <a:r>
              <a:rPr lang="vi-VN" sz="2800" err="1">
                <a:latin typeface="+mj-lt"/>
              </a:rPr>
              <a:t>các</a:t>
            </a:r>
            <a:r>
              <a:rPr lang="vi-VN" sz="2800">
                <a:latin typeface="+mj-lt"/>
              </a:rPr>
              <a:t> trang </a:t>
            </a:r>
            <a:r>
              <a:rPr lang="vi-VN" sz="2800" err="1">
                <a:latin typeface="+mj-lt"/>
              </a:rPr>
              <a:t>trình</a:t>
            </a:r>
            <a:r>
              <a:rPr lang="vi-VN" sz="2800">
                <a:latin typeface="+mj-lt"/>
              </a:rPr>
              <a:t> </a:t>
            </a:r>
            <a:r>
              <a:rPr lang="vi-VN" sz="2800" err="1">
                <a:latin typeface="+mj-lt"/>
              </a:rPr>
              <a:t>chiếu</a:t>
            </a:r>
            <a:endParaRPr lang="vi-VN" sz="2800">
              <a:latin typeface="+mj-lt"/>
            </a:endParaRPr>
          </a:p>
        </p:txBody>
      </p:sp>
      <p:sp>
        <p:nvSpPr>
          <p:cNvPr id="4" name="TextBox 3"/>
          <p:cNvSpPr txBox="1"/>
          <p:nvPr/>
        </p:nvSpPr>
        <p:spPr>
          <a:xfrm>
            <a:off x="1219200" y="3234444"/>
            <a:ext cx="7391400" cy="523220"/>
          </a:xfrm>
          <a:prstGeom prst="rect">
            <a:avLst/>
          </a:prstGeom>
          <a:noFill/>
        </p:spPr>
        <p:txBody>
          <a:bodyPr wrap="square" rtlCol="0">
            <a:spAutoFit/>
          </a:bodyPr>
          <a:lstStyle/>
          <a:p>
            <a:r>
              <a:rPr lang="vi-VN" sz="2800">
                <a:latin typeface="+mj-lt"/>
              </a:rPr>
              <a:t>B. </a:t>
            </a:r>
            <a:r>
              <a:rPr lang="vi-VN" sz="2800" err="1">
                <a:latin typeface="+mj-lt"/>
              </a:rPr>
              <a:t>Tiết</a:t>
            </a:r>
            <a:r>
              <a:rPr lang="vi-VN" sz="2800">
                <a:latin typeface="+mj-lt"/>
              </a:rPr>
              <a:t> </a:t>
            </a:r>
            <a:r>
              <a:rPr lang="vi-VN" sz="2800" err="1">
                <a:latin typeface="+mj-lt"/>
              </a:rPr>
              <a:t>kiệm</a:t>
            </a:r>
            <a:r>
              <a:rPr lang="vi-VN" sz="2800">
                <a:latin typeface="+mj-lt"/>
              </a:rPr>
              <a:t> </a:t>
            </a:r>
            <a:r>
              <a:rPr lang="vi-VN" sz="2800" err="1">
                <a:latin typeface="+mj-lt"/>
              </a:rPr>
              <a:t>thời</a:t>
            </a:r>
            <a:r>
              <a:rPr lang="vi-VN" sz="2800">
                <a:latin typeface="+mj-lt"/>
              </a:rPr>
              <a:t> gian</a:t>
            </a:r>
          </a:p>
        </p:txBody>
      </p:sp>
      <p:sp>
        <p:nvSpPr>
          <p:cNvPr id="5" name="TextBox 4"/>
          <p:cNvSpPr txBox="1"/>
          <p:nvPr/>
        </p:nvSpPr>
        <p:spPr>
          <a:xfrm>
            <a:off x="1219200" y="5658489"/>
            <a:ext cx="7959144" cy="954107"/>
          </a:xfrm>
          <a:prstGeom prst="rect">
            <a:avLst/>
          </a:prstGeom>
          <a:noFill/>
        </p:spPr>
        <p:txBody>
          <a:bodyPr wrap="square" rtlCol="0">
            <a:spAutoFit/>
          </a:bodyPr>
          <a:lstStyle/>
          <a:p>
            <a:pPr algn="just"/>
            <a:r>
              <a:rPr lang="vi-VN" sz="2800">
                <a:latin typeface="+mj-lt"/>
              </a:rPr>
              <a:t>D. Thao </a:t>
            </a:r>
            <a:r>
              <a:rPr lang="vi-VN" sz="2800" err="1">
                <a:latin typeface="+mj-lt"/>
              </a:rPr>
              <a:t>tác</a:t>
            </a:r>
            <a:r>
              <a:rPr lang="vi-VN" sz="2800">
                <a:latin typeface="+mj-lt"/>
              </a:rPr>
              <a:t> nhanh trong việc trình bày các trang </a:t>
            </a:r>
            <a:r>
              <a:rPr lang="vi-VN" sz="2800" err="1">
                <a:latin typeface="+mj-lt"/>
              </a:rPr>
              <a:t>trình</a:t>
            </a:r>
            <a:r>
              <a:rPr lang="vi-VN" sz="2800">
                <a:latin typeface="+mj-lt"/>
              </a:rPr>
              <a:t> </a:t>
            </a:r>
            <a:r>
              <a:rPr lang="vi-VN" sz="2800" err="1">
                <a:latin typeface="+mj-lt"/>
              </a:rPr>
              <a:t>chiếu</a:t>
            </a:r>
            <a:r>
              <a:rPr lang="vi-VN" sz="2800">
                <a:latin typeface="+mj-lt"/>
              </a:rPr>
              <a:t> </a:t>
            </a:r>
          </a:p>
        </p:txBody>
      </p:sp>
      <p:sp>
        <p:nvSpPr>
          <p:cNvPr id="6" name="TextBox 5"/>
          <p:cNvSpPr txBox="1"/>
          <p:nvPr/>
        </p:nvSpPr>
        <p:spPr>
          <a:xfrm>
            <a:off x="1219200" y="4058050"/>
            <a:ext cx="7924800" cy="1384995"/>
          </a:xfrm>
          <a:prstGeom prst="rect">
            <a:avLst/>
          </a:prstGeom>
          <a:noFill/>
        </p:spPr>
        <p:txBody>
          <a:bodyPr wrap="square" rtlCol="0">
            <a:spAutoFit/>
          </a:bodyPr>
          <a:lstStyle/>
          <a:p>
            <a:pPr algn="just"/>
            <a:r>
              <a:rPr lang="vi-VN" sz="2800">
                <a:latin typeface="+mj-lt"/>
              </a:rPr>
              <a:t>C. Là công cụ hữu hiệu cho thiết kế 1 lần các trang trình chiếu; Tiết kiệm thời gian; Thao tác nhanh trong việc trình bày các trang trình chiếu.</a:t>
            </a:r>
          </a:p>
        </p:txBody>
      </p:sp>
      <p:sp>
        <p:nvSpPr>
          <p:cNvPr id="8" name="TextBox 7"/>
          <p:cNvSpPr txBox="1"/>
          <p:nvPr/>
        </p:nvSpPr>
        <p:spPr>
          <a:xfrm>
            <a:off x="914400" y="496204"/>
            <a:ext cx="5105400" cy="584775"/>
          </a:xfrm>
          <a:prstGeom prst="rect">
            <a:avLst/>
          </a:prstGeom>
          <a:noFill/>
        </p:spPr>
        <p:txBody>
          <a:bodyPr wrap="square" rtlCol="0">
            <a:spAutoFit/>
          </a:bodyPr>
          <a:lstStyle/>
          <a:p>
            <a:r>
              <a:rPr lang="vi-VN" sz="3200" err="1">
                <a:solidFill>
                  <a:srgbClr val="FF0000"/>
                </a:solidFill>
                <a:latin typeface="+mj-lt"/>
              </a:rPr>
              <a:t>Chọn</a:t>
            </a:r>
            <a:r>
              <a:rPr lang="vi-VN" sz="3200">
                <a:solidFill>
                  <a:srgbClr val="FF0000"/>
                </a:solidFill>
                <a:latin typeface="+mj-lt"/>
              </a:rPr>
              <a:t> câu </a:t>
            </a:r>
            <a:r>
              <a:rPr lang="vi-VN" sz="3200" err="1">
                <a:solidFill>
                  <a:srgbClr val="FF0000"/>
                </a:solidFill>
                <a:latin typeface="+mj-lt"/>
              </a:rPr>
              <a:t>trả</a:t>
            </a:r>
            <a:r>
              <a:rPr lang="vi-VN" sz="3200">
                <a:solidFill>
                  <a:srgbClr val="FF0000"/>
                </a:solidFill>
                <a:latin typeface="+mj-lt"/>
              </a:rPr>
              <a:t> </a:t>
            </a:r>
            <a:r>
              <a:rPr lang="vi-VN" sz="3200" err="1">
                <a:solidFill>
                  <a:srgbClr val="FF0000"/>
                </a:solidFill>
                <a:latin typeface="+mj-lt"/>
              </a:rPr>
              <a:t>lời</a:t>
            </a:r>
            <a:r>
              <a:rPr lang="vi-VN" sz="3200">
                <a:solidFill>
                  <a:srgbClr val="FF0000"/>
                </a:solidFill>
                <a:latin typeface="+mj-lt"/>
              </a:rPr>
              <a:t> đúng nhất:</a:t>
            </a:r>
          </a:p>
        </p:txBody>
      </p:sp>
      <p:sp>
        <p:nvSpPr>
          <p:cNvPr id="9" name="Action Button: Home 8">
            <a:hlinkClick r:id="rId4" action="ppaction://hlinksldjump" highlightClick="1"/>
          </p:cNvPr>
          <p:cNvSpPr/>
          <p:nvPr/>
        </p:nvSpPr>
        <p:spPr>
          <a:xfrm>
            <a:off x="8610600" y="6268792"/>
            <a:ext cx="533400" cy="609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7" descr="Hoabu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 y="2035060"/>
            <a:ext cx="962025" cy="10652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oacuo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35769"/>
            <a:ext cx="1296988" cy="11763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Hoabu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 y="3155824"/>
            <a:ext cx="962025" cy="10652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Hoabu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79" y="5564188"/>
            <a:ext cx="962025" cy="106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73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20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par>
                                <p:cTn id="16" presetID="3" presetClass="emph" presetSubtype="2" fill="hold" grpId="0" nodeType="withEffect">
                                  <p:stCondLst>
                                    <p:cond delay="0"/>
                                  </p:stCondLst>
                                  <p:childTnLst>
                                    <p:animClr clrSpc="rgb" dir="cw">
                                      <p:cBhvr override="childStyle">
                                        <p:cTn id="17" dur="2000" fill="hold"/>
                                        <p:tgtEl>
                                          <p:spTgt spid="4"/>
                                        </p:tgtEl>
                                        <p:attrNameLst>
                                          <p:attrName>style.color</p:attrName>
                                        </p:attrNameLst>
                                      </p:cBhvr>
                                      <p:to>
                                        <a:schemeClr val="accent2"/>
                                      </p:to>
                                    </p:animClr>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4" presetID="3" presetClass="emph" presetSubtype="2" fill="hold" grpId="0" nodeType="withEffect">
                                  <p:stCondLst>
                                    <p:cond delay="0"/>
                                  </p:stCondLst>
                                  <p:childTnLst>
                                    <p:animClr clrSpc="rgb" dir="cw">
                                      <p:cBhvr override="childStyle">
                                        <p:cTn id="25" dur="2000" fill="hold"/>
                                        <p:tgtEl>
                                          <p:spTgt spid="6"/>
                                        </p:tgtEl>
                                        <p:attrNameLst>
                                          <p:attrName>style.color</p:attrName>
                                        </p:attrNameLst>
                                      </p:cBhvr>
                                      <p:to>
                                        <a:srgbClr val="33CC33"/>
                                      </p:to>
                                    </p:animClr>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20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2" name="cashreg.wav"/>
                                        </p:tgtEl>
                                      </p:cMediaNode>
                                    </p:audio>
                                  </p:subTnLst>
                                </p:cTn>
                              </p:par>
                              <p:par>
                                <p:cTn id="32" presetID="3" presetClass="emph" presetSubtype="2" fill="hold" grpId="0" nodeType="withEffect">
                                  <p:stCondLst>
                                    <p:cond delay="0"/>
                                  </p:stCondLst>
                                  <p:childTnLst>
                                    <p:animClr clrSpc="rgb" dir="cw">
                                      <p:cBhvr override="childStyle">
                                        <p:cTn id="33" dur="2000" fill="hold"/>
                                        <p:tgtEl>
                                          <p:spTgt spid="5"/>
                                        </p:tgtEl>
                                        <p:attrNameLst>
                                          <p:attrName>style.color</p:attrName>
                                        </p:attrNameLst>
                                      </p:cBhvr>
                                      <p:to>
                                        <a:schemeClr val="accent2"/>
                                      </p:to>
                                    </p:animClr>
                                  </p:childTnLst>
                                </p:cTn>
                              </p:par>
                            </p:childTnLst>
                          </p:cTn>
                        </p:par>
                      </p:childTnLst>
                    </p:cTn>
                  </p:par>
                </p:childTnLst>
              </p:cTn>
              <p:nextCondLst>
                <p:cond evt="onClick" delay="0">
                  <p:tgtEl>
                    <p:spTgt spid="5"/>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a:hlinkClick r:id="rId4" action="ppaction://hlinksldjump" highlightClick="1">
              <a:snd r:embed="rId5" name="Qua trang.wav"/>
            </a:hlinkClick>
          </p:cNvPr>
          <p:cNvSpPr>
            <a:spLocks noChangeArrowheads="1"/>
          </p:cNvSpPr>
          <p:nvPr/>
        </p:nvSpPr>
        <p:spPr bwMode="auto">
          <a:xfrm>
            <a:off x="2728913" y="3649663"/>
            <a:ext cx="768350" cy="860425"/>
          </a:xfrm>
          <a:prstGeom prst="bevel">
            <a:avLst>
              <a:gd name="adj" fmla="val 12500"/>
            </a:avLst>
          </a:prstGeom>
          <a:gradFill rotWithShape="0">
            <a:gsLst>
              <a:gs pos="0">
                <a:srgbClr val="FFFF66"/>
              </a:gs>
              <a:gs pos="100000">
                <a:srgbClr val="CC3300"/>
              </a:gs>
            </a:gsLst>
            <a:path path="rect">
              <a:fillToRect l="50000" t="50000" r="50000" b="50000"/>
            </a:path>
          </a:gradFill>
          <a:ln w="12700">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3300" b="1">
                <a:solidFill>
                  <a:srgbClr val="800000"/>
                </a:solidFill>
                <a:latin typeface="VNI-Bodon-Poster"/>
                <a:cs typeface="Arial" panose="020B0604020202020204" pitchFamily="34" charset="0"/>
              </a:rPr>
              <a:t>1</a:t>
            </a:r>
          </a:p>
        </p:txBody>
      </p:sp>
      <p:sp>
        <p:nvSpPr>
          <p:cNvPr id="111620" name="AutoShape 4">
            <a:hlinkClick r:id="rId6" action="ppaction://hlinksldjump" highlightClick="1">
              <a:snd r:embed="rId5" name="Qua trang.wav"/>
            </a:hlinkClick>
          </p:cNvPr>
          <p:cNvSpPr>
            <a:spLocks noChangeArrowheads="1"/>
          </p:cNvSpPr>
          <p:nvPr/>
        </p:nvSpPr>
        <p:spPr bwMode="auto">
          <a:xfrm>
            <a:off x="4405313" y="3641725"/>
            <a:ext cx="776287" cy="841375"/>
          </a:xfrm>
          <a:prstGeom prst="bevel">
            <a:avLst>
              <a:gd name="adj" fmla="val 12500"/>
            </a:avLst>
          </a:prstGeom>
          <a:gradFill rotWithShape="0">
            <a:gsLst>
              <a:gs pos="0">
                <a:srgbClr val="FFFF66"/>
              </a:gs>
              <a:gs pos="100000">
                <a:srgbClr val="CC3300"/>
              </a:gs>
            </a:gsLst>
            <a:path path="rect">
              <a:fillToRect l="50000" t="50000" r="50000" b="50000"/>
            </a:path>
          </a:gradFill>
          <a:ln w="12700">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3300" b="1">
                <a:solidFill>
                  <a:srgbClr val="800000"/>
                </a:solidFill>
                <a:latin typeface="VNI-Bodon-Poster"/>
                <a:cs typeface="Arial" panose="020B0604020202020204" pitchFamily="34" charset="0"/>
              </a:rPr>
              <a:t>2</a:t>
            </a:r>
          </a:p>
        </p:txBody>
      </p:sp>
      <p:sp>
        <p:nvSpPr>
          <p:cNvPr id="17412" name="AutoShape 6"/>
          <p:cNvSpPr>
            <a:spLocks noChangeArrowheads="1"/>
          </p:cNvSpPr>
          <p:nvPr/>
        </p:nvSpPr>
        <p:spPr bwMode="auto">
          <a:xfrm>
            <a:off x="1244600" y="909638"/>
            <a:ext cx="6756400" cy="5029200"/>
          </a:xfrm>
          <a:prstGeom prst="roundRect">
            <a:avLst>
              <a:gd name="adj" fmla="val 4259"/>
            </a:avLst>
          </a:prstGeom>
          <a:noFill/>
          <a:ln w="127000" cmpd="thickThin">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defRPr/>
            </a:pPr>
            <a:endParaRPr lang="en-US" altLang="en-US" sz="1350">
              <a:solidFill>
                <a:prstClr val="black"/>
              </a:solidFill>
              <a:cs typeface="Arial" panose="020B0604020202020204" pitchFamily="34" charset="0"/>
            </a:endParaRPr>
          </a:p>
        </p:txBody>
      </p:sp>
      <p:sp>
        <p:nvSpPr>
          <p:cNvPr id="17413" name="AutoShape 7"/>
          <p:cNvSpPr>
            <a:spLocks noChangeArrowheads="1"/>
          </p:cNvSpPr>
          <p:nvPr/>
        </p:nvSpPr>
        <p:spPr bwMode="auto">
          <a:xfrm>
            <a:off x="1244600" y="909638"/>
            <a:ext cx="6756400" cy="5029200"/>
          </a:xfrm>
          <a:prstGeom prst="roundRect">
            <a:avLst>
              <a:gd name="adj" fmla="val 4259"/>
            </a:avLst>
          </a:prstGeom>
          <a:noFill/>
          <a:ln w="127000" cmpd="thickThin">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defRPr/>
            </a:pPr>
            <a:endParaRPr lang="en-US" altLang="en-US" sz="1350">
              <a:solidFill>
                <a:prstClr val="black"/>
              </a:solidFill>
              <a:cs typeface="Arial" panose="020B0604020202020204" pitchFamily="34" charset="0"/>
            </a:endParaRPr>
          </a:p>
        </p:txBody>
      </p:sp>
      <p:sp>
        <p:nvSpPr>
          <p:cNvPr id="17414" name="AutoShape 11"/>
          <p:cNvSpPr>
            <a:spLocks noChangeArrowheads="1"/>
          </p:cNvSpPr>
          <p:nvPr/>
        </p:nvSpPr>
        <p:spPr bwMode="auto">
          <a:xfrm>
            <a:off x="1358900" y="1023938"/>
            <a:ext cx="6642100" cy="5029200"/>
          </a:xfrm>
          <a:prstGeom prst="roundRect">
            <a:avLst>
              <a:gd name="adj" fmla="val 4259"/>
            </a:avLst>
          </a:prstGeom>
          <a:noFill/>
          <a:ln w="127000" cmpd="thickThin">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defRPr/>
            </a:pPr>
            <a:endParaRPr lang="en-US" altLang="en-US" sz="1350">
              <a:solidFill>
                <a:prstClr val="black"/>
              </a:solidFill>
              <a:cs typeface="Arial" panose="020B0604020202020204" pitchFamily="34" charset="0"/>
            </a:endParaRPr>
          </a:p>
        </p:txBody>
      </p:sp>
      <p:pic>
        <p:nvPicPr>
          <p:cNvPr id="4103" name="Picture 12" descr="smalborg[1]">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20813" y="1204913"/>
            <a:ext cx="65166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1" name="WordArt 15">
            <a:hlinkClick r:id="rId9" action="ppaction://hlinkpres?slideindex=20&amp;slidetitle=Slide%2020"/>
          </p:cNvPr>
          <p:cNvSpPr>
            <a:spLocks noChangeArrowheads="1" noChangeShapeType="1" noTextEdit="1"/>
          </p:cNvSpPr>
          <p:nvPr/>
        </p:nvSpPr>
        <p:spPr bwMode="auto">
          <a:xfrm>
            <a:off x="2171699" y="1484784"/>
            <a:ext cx="5324475" cy="64452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it-IT" sz="2700" b="1" kern="10" dirty="0">
                <a:ln w="12700">
                  <a:solidFill>
                    <a:srgbClr val="0000FF"/>
                  </a:solidFill>
                  <a:round/>
                  <a:headEnd/>
                  <a:tailEnd/>
                </a:ln>
                <a:solidFill>
                  <a:prstClr val="white"/>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KHỞI </a:t>
            </a:r>
            <a:r>
              <a:rPr lang="it-IT" sz="2700" b="1" kern="10">
                <a:ln w="12700">
                  <a:solidFill>
                    <a:srgbClr val="0000FF"/>
                  </a:solidFill>
                  <a:round/>
                  <a:headEnd/>
                  <a:tailEnd/>
                </a:ln>
                <a:solidFill>
                  <a:prstClr val="white"/>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ĐỘNG TRÒ </a:t>
            </a:r>
            <a:r>
              <a:rPr lang="it-IT" sz="2700" b="1" kern="10" dirty="0">
                <a:ln w="12700">
                  <a:solidFill>
                    <a:srgbClr val="0000FF"/>
                  </a:solidFill>
                  <a:round/>
                  <a:headEnd/>
                  <a:tailEnd/>
                </a:ln>
                <a:solidFill>
                  <a:prstClr val="white"/>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CHƠI : AI NHANH AI ĐÚNG</a:t>
            </a:r>
            <a:endParaRPr lang="en-US" sz="2700" b="1" kern="10" dirty="0">
              <a:ln w="12700">
                <a:solidFill>
                  <a:srgbClr val="0000FF"/>
                </a:solidFill>
                <a:round/>
                <a:headEnd/>
                <a:tailEnd/>
              </a:ln>
              <a:solidFill>
                <a:prstClr val="white"/>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4105" name="Picture 19" descr="phot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7350" y="857250"/>
            <a:ext cx="6057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0" descr="photo-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0950" y="971550"/>
            <a:ext cx="457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1" descr="phot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0150" y="5600700"/>
            <a:ext cx="3371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2" descr="photo-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150" y="1028700"/>
            <a:ext cx="5270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3" descr="phot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0550" y="5483225"/>
            <a:ext cx="3486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4" descr="phot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1700" y="5483225"/>
            <a:ext cx="3371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VUIDEHOC.WAV">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1028700" y="6172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Box 1"/>
          <p:cNvSpPr txBox="1">
            <a:spLocks noChangeArrowheads="1"/>
          </p:cNvSpPr>
          <p:nvPr/>
        </p:nvSpPr>
        <p:spPr bwMode="auto">
          <a:xfrm>
            <a:off x="2286000" y="2514600"/>
            <a:ext cx="19478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700" b="1">
                <a:solidFill>
                  <a:srgbClr val="FF0000"/>
                </a:solidFill>
                <a:latin typeface="Arial" panose="020B0604020202020204" pitchFamily="34" charset="0"/>
                <a:cs typeface="Arial" panose="020B0604020202020204" pitchFamily="34" charset="0"/>
              </a:rPr>
              <a:t>Câu hỏi:</a:t>
            </a:r>
          </a:p>
        </p:txBody>
      </p:sp>
      <p:sp>
        <p:nvSpPr>
          <p:cNvPr id="17" name="AutoShape 4">
            <a:hlinkClick r:id="rId13" action="ppaction://hlinksldjump" highlightClick="1">
              <a:snd r:embed="rId5" name="Qua trang.wav"/>
            </a:hlinkClick>
          </p:cNvPr>
          <p:cNvSpPr>
            <a:spLocks noChangeArrowheads="1"/>
          </p:cNvSpPr>
          <p:nvPr/>
        </p:nvSpPr>
        <p:spPr bwMode="auto">
          <a:xfrm>
            <a:off x="6024562" y="3678238"/>
            <a:ext cx="757238" cy="804862"/>
          </a:xfrm>
          <a:prstGeom prst="bevel">
            <a:avLst>
              <a:gd name="adj" fmla="val 12500"/>
            </a:avLst>
          </a:prstGeom>
          <a:gradFill rotWithShape="0">
            <a:gsLst>
              <a:gs pos="0">
                <a:srgbClr val="FFFF66"/>
              </a:gs>
              <a:gs pos="100000">
                <a:srgbClr val="CC3300"/>
              </a:gs>
            </a:gsLst>
            <a:path path="rect">
              <a:fillToRect l="50000" t="50000" r="50000" b="50000"/>
            </a:path>
          </a:gradFill>
          <a:ln w="12700">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3300" b="1">
                <a:solidFill>
                  <a:srgbClr val="800000"/>
                </a:solidFill>
                <a:latin typeface="VNI-Bodon-Poster"/>
                <a:cs typeface="Arial" panose="020B0604020202020204" pitchFamily="34" charset="0"/>
              </a:rPr>
              <a:t>3</a:t>
            </a:r>
          </a:p>
        </p:txBody>
      </p:sp>
      <p:sp>
        <p:nvSpPr>
          <p:cNvPr id="18" name="Right Arrow 17">
            <a:hlinkClick r:id="rId14" action="ppaction://hlinksldjump"/>
          </p:cNvPr>
          <p:cNvSpPr/>
          <p:nvPr/>
        </p:nvSpPr>
        <p:spPr>
          <a:xfrm>
            <a:off x="8072982" y="6165304"/>
            <a:ext cx="81949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1854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remove" grpId="0" nodeType="withEffect">
                                  <p:stCondLst>
                                    <p:cond delay="500"/>
                                  </p:stCondLst>
                                  <p:endCondLst>
                                    <p:cond evt="onNext" delay="0">
                                      <p:tgtEl>
                                        <p:sldTgt/>
                                      </p:tgtEl>
                                    </p:cond>
                                  </p:endCondLst>
                                  <p:childTnLst>
                                    <p:set>
                                      <p:cBhvr>
                                        <p:cTn id="6" dur="1" fill="hold">
                                          <p:stCondLst>
                                            <p:cond delay="0"/>
                                          </p:stCondLst>
                                        </p:cTn>
                                        <p:tgtEl>
                                          <p:spTgt spid="111631"/>
                                        </p:tgtEl>
                                        <p:attrNameLst>
                                          <p:attrName>style.visibility</p:attrName>
                                        </p:attrNameLst>
                                      </p:cBhvr>
                                      <p:to>
                                        <p:strVal val="visible"/>
                                      </p:to>
                                    </p:set>
                                    <p:anim calcmode="lin" valueType="num">
                                      <p:cBhvr>
                                        <p:cTn id="7" dur="5000" fill="hold"/>
                                        <p:tgtEl>
                                          <p:spTgt spid="111631"/>
                                        </p:tgtEl>
                                        <p:attrNameLst>
                                          <p:attrName>ppt_w</p:attrName>
                                        </p:attrNameLst>
                                      </p:cBhvr>
                                      <p:tavLst>
                                        <p:tav tm="0">
                                          <p:val>
                                            <p:fltVal val="0"/>
                                          </p:val>
                                        </p:tav>
                                        <p:tav tm="100000">
                                          <p:val>
                                            <p:strVal val="#ppt_w"/>
                                          </p:val>
                                        </p:tav>
                                      </p:tavLst>
                                    </p:anim>
                                    <p:anim calcmode="lin" valueType="num">
                                      <p:cBhvr>
                                        <p:cTn id="8" dur="5000" fill="hold"/>
                                        <p:tgtEl>
                                          <p:spTgt spid="111631"/>
                                        </p:tgtEl>
                                        <p:attrNameLst>
                                          <p:attrName>ppt_h</p:attrName>
                                        </p:attrNameLst>
                                      </p:cBhvr>
                                      <p:tavLst>
                                        <p:tav tm="0">
                                          <p:val>
                                            <p:fltVal val="0"/>
                                          </p:val>
                                        </p:tav>
                                        <p:tav tm="100000">
                                          <p:val>
                                            <p:strVal val="#ppt_h"/>
                                          </p:val>
                                        </p:tav>
                                      </p:tavLst>
                                    </p:anim>
                                  </p:childTnLst>
                                </p:cTn>
                              </p:par>
                              <p:par>
                                <p:cTn id="9" presetID="1" presetClass="mediacall" presetSubtype="0" fill="hold" nodeType="withEffect">
                                  <p:stCondLst>
                                    <p:cond delay="500"/>
                                  </p:stCondLst>
                                  <p:childTnLst>
                                    <p:cmd type="call" cmd="playFrom(0.0)">
                                      <p:cBhvr>
                                        <p:cTn id="10" dur="11140" fill="hold"/>
                                        <p:tgtEl>
                                          <p:spTgt spid="11164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161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11618"/>
                                        </p:tgtEl>
                                      </p:cBhvr>
                                    </p:animEffect>
                                    <p:set>
                                      <p:cBhvr>
                                        <p:cTn id="16" dur="1" fill="hold">
                                          <p:stCondLst>
                                            <p:cond delay="499"/>
                                          </p:stCondLst>
                                        </p:cTn>
                                        <p:tgtEl>
                                          <p:spTgt spid="111618"/>
                                        </p:tgtEl>
                                        <p:attrNameLst>
                                          <p:attrName>style.visibility</p:attrName>
                                        </p:attrNameLst>
                                      </p:cBhvr>
                                      <p:to>
                                        <p:strVal val="hidden"/>
                                      </p:to>
                                    </p:set>
                                  </p:childTnLst>
                                </p:cTn>
                              </p:par>
                            </p:childTnLst>
                          </p:cTn>
                        </p:par>
                      </p:childTnLst>
                    </p:cTn>
                  </p:par>
                </p:childTnLst>
              </p:cTn>
              <p:nextCondLst>
                <p:cond evt="onClick" delay="0">
                  <p:tgtEl>
                    <p:spTgt spid="111618"/>
                  </p:tgtEl>
                </p:cond>
              </p:nextCondLst>
            </p:seq>
            <p:seq concurrent="1" nextAc="seek">
              <p:cTn id="17" restart="whenNotActive" fill="hold" evtFilter="cancelBubble" nodeType="interactiveSeq">
                <p:stCondLst>
                  <p:cond evt="onClick" delay="0">
                    <p:tgtEl>
                      <p:spTgt spid="111620"/>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111620"/>
                                        </p:tgtEl>
                                      </p:cBhvr>
                                    </p:animEffect>
                                    <p:set>
                                      <p:cBhvr>
                                        <p:cTn id="22" dur="1" fill="hold">
                                          <p:stCondLst>
                                            <p:cond delay="499"/>
                                          </p:stCondLst>
                                        </p:cTn>
                                        <p:tgtEl>
                                          <p:spTgt spid="111620"/>
                                        </p:tgtEl>
                                        <p:attrNameLst>
                                          <p:attrName>style.visibility</p:attrName>
                                        </p:attrNameLst>
                                      </p:cBhvr>
                                      <p:to>
                                        <p:strVal val="hidden"/>
                                      </p:to>
                                    </p:set>
                                  </p:childTnLst>
                                </p:cTn>
                              </p:par>
                            </p:childTnLst>
                          </p:cTn>
                        </p:par>
                      </p:childTnLst>
                    </p:cTn>
                  </p:par>
                </p:childTnLst>
              </p:cTn>
              <p:nextCondLst>
                <p:cond evt="onClick" delay="0">
                  <p:tgtEl>
                    <p:spTgt spid="111620"/>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11647"/>
                </p:tgtEl>
              </p:cMediaNode>
            </p:audio>
            <p:seq concurrent="1" nextAc="seek">
              <p:cTn id="24" restart="whenNotActive" fill="hold" evtFilter="cancelBubble" nodeType="interactiveSeq">
                <p:stCondLst>
                  <p:cond evt="onClick" delay="0">
                    <p:tgtEl>
                      <p:spTgt spid="1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 presetClass="exit" presetSubtype="16" fill="hold" grpId="0" nodeType="clickEffect">
                                  <p:stCondLst>
                                    <p:cond delay="0"/>
                                  </p:stCondLst>
                                  <p:childTnLst>
                                    <p:animEffect transition="out" filter="box(in)">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11618" grpId="0" bldLvl="0" animBg="1"/>
      <p:bldP spid="111620" grpId="0" bldLvl="0" animBg="1"/>
      <p:bldP spid="111631" grpId="0" animBg="1"/>
      <p:bldP spid="1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73468" y="2460665"/>
            <a:ext cx="3199155" cy="523220"/>
            <a:chOff x="157704" y="1803836"/>
            <a:chExt cx="2703840" cy="523220"/>
          </a:xfrm>
        </p:grpSpPr>
        <p:sp>
          <p:nvSpPr>
            <p:cNvPr id="14" name="Teardrop 13"/>
            <p:cNvSpPr/>
            <p:nvPr/>
          </p:nvSpPr>
          <p:spPr bwMode="auto">
            <a:xfrm rot="8100000">
              <a:off x="157704" y="1900381"/>
              <a:ext cx="258245" cy="258313"/>
            </a:xfrm>
            <a:prstGeom prst="teardrop">
              <a:avLst/>
            </a:prstGeom>
            <a:solidFill>
              <a:srgbClr val="F359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48" name="TextBox 47"/>
            <p:cNvSpPr txBox="1"/>
            <p:nvPr/>
          </p:nvSpPr>
          <p:spPr>
            <a:xfrm>
              <a:off x="455318" y="1803836"/>
              <a:ext cx="2406226" cy="523220"/>
            </a:xfrm>
            <a:prstGeom prst="rect">
              <a:avLst/>
            </a:prstGeom>
            <a:noFill/>
          </p:spPr>
          <p:txBody>
            <a:bodyPr wrap="square" lIns="0" rIns="0" rtlCol="0" anchor="ctr">
              <a:spAutoFit/>
            </a:bodyPr>
            <a:lstStyle/>
            <a:p>
              <a:pPr algn="just"/>
              <a:r>
                <a:rPr lang="en-US" sz="2800" b="1">
                  <a:solidFill>
                    <a:srgbClr val="0033CC"/>
                  </a:solidFill>
                  <a:latin typeface="Times New Roman" panose="02020603050405020304" pitchFamily="18" charset="0"/>
                  <a:cs typeface="Times New Roman" panose="02020603050405020304" pitchFamily="18" charset="0"/>
                </a:rPr>
                <a:t>Tạo trang mẫu</a:t>
              </a:r>
              <a:endParaRPr lang="en-US" sz="2800" b="1" dirty="0">
                <a:solidFill>
                  <a:srgbClr val="0033CC"/>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362200" y="1041467"/>
            <a:ext cx="4052203" cy="3855519"/>
            <a:chOff x="2729598" y="1041468"/>
            <a:chExt cx="3684805" cy="3566160"/>
          </a:xfrm>
        </p:grpSpPr>
        <p:sp>
          <p:nvSpPr>
            <p:cNvPr id="26" name="Freeform 3034"/>
            <p:cNvSpPr>
              <a:spLocks/>
            </p:cNvSpPr>
            <p:nvPr/>
          </p:nvSpPr>
          <p:spPr bwMode="auto">
            <a:xfrm>
              <a:off x="3943176" y="2577086"/>
              <a:ext cx="2471227" cy="2030542"/>
            </a:xfrm>
            <a:custGeom>
              <a:avLst/>
              <a:gdLst>
                <a:gd name="T0" fmla="*/ 2114 w 2917"/>
                <a:gd name="T1" fmla="*/ 0 h 2394"/>
                <a:gd name="T2" fmla="*/ 2152 w 2917"/>
                <a:gd name="T3" fmla="*/ 28 h 2394"/>
                <a:gd name="T4" fmla="*/ 2377 w 2917"/>
                <a:gd name="T5" fmla="*/ 233 h 2394"/>
                <a:gd name="T6" fmla="*/ 2515 w 2917"/>
                <a:gd name="T7" fmla="*/ 382 h 2394"/>
                <a:gd name="T8" fmla="*/ 2607 w 2917"/>
                <a:gd name="T9" fmla="*/ 496 h 2394"/>
                <a:gd name="T10" fmla="*/ 2695 w 2917"/>
                <a:gd name="T11" fmla="*/ 619 h 2394"/>
                <a:gd name="T12" fmla="*/ 2774 w 2917"/>
                <a:gd name="T13" fmla="*/ 753 h 2394"/>
                <a:gd name="T14" fmla="*/ 2840 w 2917"/>
                <a:gd name="T15" fmla="*/ 893 h 2394"/>
                <a:gd name="T16" fmla="*/ 2888 w 2917"/>
                <a:gd name="T17" fmla="*/ 1039 h 2394"/>
                <a:gd name="T18" fmla="*/ 2910 w 2917"/>
                <a:gd name="T19" fmla="*/ 1152 h 2394"/>
                <a:gd name="T20" fmla="*/ 2917 w 2917"/>
                <a:gd name="T21" fmla="*/ 1229 h 2394"/>
                <a:gd name="T22" fmla="*/ 2917 w 2917"/>
                <a:gd name="T23" fmla="*/ 1305 h 2394"/>
                <a:gd name="T24" fmla="*/ 2910 w 2917"/>
                <a:gd name="T25" fmla="*/ 1383 h 2394"/>
                <a:gd name="T26" fmla="*/ 2895 w 2917"/>
                <a:gd name="T27" fmla="*/ 1461 h 2394"/>
                <a:gd name="T28" fmla="*/ 2871 w 2917"/>
                <a:gd name="T29" fmla="*/ 1538 h 2394"/>
                <a:gd name="T30" fmla="*/ 2839 w 2917"/>
                <a:gd name="T31" fmla="*/ 1616 h 2394"/>
                <a:gd name="T32" fmla="*/ 2796 w 2917"/>
                <a:gd name="T33" fmla="*/ 1694 h 2394"/>
                <a:gd name="T34" fmla="*/ 2771 w 2917"/>
                <a:gd name="T35" fmla="*/ 1733 h 2394"/>
                <a:gd name="T36" fmla="*/ 2739 w 2917"/>
                <a:gd name="T37" fmla="*/ 1779 h 2394"/>
                <a:gd name="T38" fmla="*/ 2666 w 2917"/>
                <a:gd name="T39" fmla="*/ 1865 h 2394"/>
                <a:gd name="T40" fmla="*/ 2587 w 2917"/>
                <a:gd name="T41" fmla="*/ 1943 h 2394"/>
                <a:gd name="T42" fmla="*/ 2502 w 2917"/>
                <a:gd name="T43" fmla="*/ 2014 h 2394"/>
                <a:gd name="T44" fmla="*/ 2411 w 2917"/>
                <a:gd name="T45" fmla="*/ 2076 h 2394"/>
                <a:gd name="T46" fmla="*/ 2314 w 2917"/>
                <a:gd name="T47" fmla="*/ 2133 h 2394"/>
                <a:gd name="T48" fmla="*/ 2211 w 2917"/>
                <a:gd name="T49" fmla="*/ 2183 h 2394"/>
                <a:gd name="T50" fmla="*/ 2105 w 2917"/>
                <a:gd name="T51" fmla="*/ 2227 h 2394"/>
                <a:gd name="T52" fmla="*/ 1941 w 2917"/>
                <a:gd name="T53" fmla="*/ 2281 h 2394"/>
                <a:gd name="T54" fmla="*/ 1712 w 2917"/>
                <a:gd name="T55" fmla="*/ 2334 h 2394"/>
                <a:gd name="T56" fmla="*/ 1478 w 2917"/>
                <a:gd name="T57" fmla="*/ 2369 h 2394"/>
                <a:gd name="T58" fmla="*/ 1245 w 2917"/>
                <a:gd name="T59" fmla="*/ 2389 h 2394"/>
                <a:gd name="T60" fmla="*/ 1018 w 2917"/>
                <a:gd name="T61" fmla="*/ 2394 h 2394"/>
                <a:gd name="T62" fmla="*/ 800 w 2917"/>
                <a:gd name="T63" fmla="*/ 2390 h 2394"/>
                <a:gd name="T64" fmla="*/ 502 w 2917"/>
                <a:gd name="T65" fmla="*/ 2369 h 2394"/>
                <a:gd name="T66" fmla="*/ 65 w 2917"/>
                <a:gd name="T67" fmla="*/ 2311 h 2394"/>
                <a:gd name="T68" fmla="*/ 0 w 2917"/>
                <a:gd name="T69" fmla="*/ 2297 h 2394"/>
                <a:gd name="T70" fmla="*/ 34 w 2917"/>
                <a:gd name="T71" fmla="*/ 2294 h 2394"/>
                <a:gd name="T72" fmla="*/ 272 w 2917"/>
                <a:gd name="T73" fmla="*/ 2256 h 2394"/>
                <a:gd name="T74" fmla="*/ 501 w 2917"/>
                <a:gd name="T75" fmla="*/ 2205 h 2394"/>
                <a:gd name="T76" fmla="*/ 699 w 2917"/>
                <a:gd name="T77" fmla="*/ 2144 h 2394"/>
                <a:gd name="T78" fmla="*/ 840 w 2917"/>
                <a:gd name="T79" fmla="*/ 2093 h 2394"/>
                <a:gd name="T80" fmla="*/ 985 w 2917"/>
                <a:gd name="T81" fmla="*/ 2032 h 2394"/>
                <a:gd name="T82" fmla="*/ 1133 w 2917"/>
                <a:gd name="T83" fmla="*/ 1960 h 2394"/>
                <a:gd name="T84" fmla="*/ 1281 w 2917"/>
                <a:gd name="T85" fmla="*/ 1877 h 2394"/>
                <a:gd name="T86" fmla="*/ 1427 w 2917"/>
                <a:gd name="T87" fmla="*/ 1782 h 2394"/>
                <a:gd name="T88" fmla="*/ 1569 w 2917"/>
                <a:gd name="T89" fmla="*/ 1673 h 2394"/>
                <a:gd name="T90" fmla="*/ 1702 w 2917"/>
                <a:gd name="T91" fmla="*/ 1550 h 2394"/>
                <a:gd name="T92" fmla="*/ 1767 w 2917"/>
                <a:gd name="T93" fmla="*/ 1483 h 2394"/>
                <a:gd name="T94" fmla="*/ 1810 w 2917"/>
                <a:gd name="T95" fmla="*/ 1433 h 2394"/>
                <a:gd name="T96" fmla="*/ 1884 w 2917"/>
                <a:gd name="T97" fmla="*/ 1327 h 2394"/>
                <a:gd name="T98" fmla="*/ 1946 w 2917"/>
                <a:gd name="T99" fmla="*/ 1214 h 2394"/>
                <a:gd name="T100" fmla="*/ 1998 w 2917"/>
                <a:gd name="T101" fmla="*/ 1095 h 2394"/>
                <a:gd name="T102" fmla="*/ 2038 w 2917"/>
                <a:gd name="T103" fmla="*/ 973 h 2394"/>
                <a:gd name="T104" fmla="*/ 2070 w 2917"/>
                <a:gd name="T105" fmla="*/ 849 h 2394"/>
                <a:gd name="T106" fmla="*/ 2104 w 2917"/>
                <a:gd name="T107" fmla="*/ 666 h 2394"/>
                <a:gd name="T108" fmla="*/ 2125 w 2917"/>
                <a:gd name="T109" fmla="*/ 435 h 2394"/>
                <a:gd name="T110" fmla="*/ 2129 w 2917"/>
                <a:gd name="T111" fmla="*/ 238 h 2394"/>
                <a:gd name="T112" fmla="*/ 2118 w 2917"/>
                <a:gd name="T113" fmla="*/ 30 h 2394"/>
                <a:gd name="T114" fmla="*/ 2114 w 2917"/>
                <a:gd name="T115"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17" h="2394">
                  <a:moveTo>
                    <a:pt x="2114" y="0"/>
                  </a:moveTo>
                  <a:lnTo>
                    <a:pt x="2152" y="28"/>
                  </a:lnTo>
                  <a:lnTo>
                    <a:pt x="2377" y="233"/>
                  </a:lnTo>
                  <a:lnTo>
                    <a:pt x="2515" y="382"/>
                  </a:lnTo>
                  <a:lnTo>
                    <a:pt x="2607" y="496"/>
                  </a:lnTo>
                  <a:lnTo>
                    <a:pt x="2695" y="619"/>
                  </a:lnTo>
                  <a:lnTo>
                    <a:pt x="2774" y="753"/>
                  </a:lnTo>
                  <a:lnTo>
                    <a:pt x="2840" y="893"/>
                  </a:lnTo>
                  <a:lnTo>
                    <a:pt x="2888" y="1039"/>
                  </a:lnTo>
                  <a:lnTo>
                    <a:pt x="2910" y="1152"/>
                  </a:lnTo>
                  <a:lnTo>
                    <a:pt x="2917" y="1229"/>
                  </a:lnTo>
                  <a:lnTo>
                    <a:pt x="2917" y="1305"/>
                  </a:lnTo>
                  <a:lnTo>
                    <a:pt x="2910" y="1383"/>
                  </a:lnTo>
                  <a:lnTo>
                    <a:pt x="2895" y="1461"/>
                  </a:lnTo>
                  <a:lnTo>
                    <a:pt x="2871" y="1538"/>
                  </a:lnTo>
                  <a:lnTo>
                    <a:pt x="2839" y="1616"/>
                  </a:lnTo>
                  <a:lnTo>
                    <a:pt x="2796" y="1694"/>
                  </a:lnTo>
                  <a:lnTo>
                    <a:pt x="2771" y="1733"/>
                  </a:lnTo>
                  <a:lnTo>
                    <a:pt x="2739" y="1779"/>
                  </a:lnTo>
                  <a:lnTo>
                    <a:pt x="2666" y="1865"/>
                  </a:lnTo>
                  <a:lnTo>
                    <a:pt x="2587" y="1943"/>
                  </a:lnTo>
                  <a:lnTo>
                    <a:pt x="2502" y="2014"/>
                  </a:lnTo>
                  <a:lnTo>
                    <a:pt x="2411" y="2076"/>
                  </a:lnTo>
                  <a:lnTo>
                    <a:pt x="2314" y="2133"/>
                  </a:lnTo>
                  <a:lnTo>
                    <a:pt x="2211" y="2183"/>
                  </a:lnTo>
                  <a:lnTo>
                    <a:pt x="2105" y="2227"/>
                  </a:lnTo>
                  <a:lnTo>
                    <a:pt x="1941" y="2281"/>
                  </a:lnTo>
                  <a:lnTo>
                    <a:pt x="1712" y="2334"/>
                  </a:lnTo>
                  <a:lnTo>
                    <a:pt x="1478" y="2369"/>
                  </a:lnTo>
                  <a:lnTo>
                    <a:pt x="1245" y="2389"/>
                  </a:lnTo>
                  <a:lnTo>
                    <a:pt x="1018" y="2394"/>
                  </a:lnTo>
                  <a:lnTo>
                    <a:pt x="800" y="2390"/>
                  </a:lnTo>
                  <a:lnTo>
                    <a:pt x="502" y="2369"/>
                  </a:lnTo>
                  <a:lnTo>
                    <a:pt x="65" y="2311"/>
                  </a:lnTo>
                  <a:lnTo>
                    <a:pt x="0" y="2297"/>
                  </a:lnTo>
                  <a:lnTo>
                    <a:pt x="34" y="2294"/>
                  </a:lnTo>
                  <a:lnTo>
                    <a:pt x="272" y="2256"/>
                  </a:lnTo>
                  <a:lnTo>
                    <a:pt x="501" y="2205"/>
                  </a:lnTo>
                  <a:lnTo>
                    <a:pt x="699" y="2144"/>
                  </a:lnTo>
                  <a:lnTo>
                    <a:pt x="840" y="2093"/>
                  </a:lnTo>
                  <a:lnTo>
                    <a:pt x="985" y="2032"/>
                  </a:lnTo>
                  <a:lnTo>
                    <a:pt x="1133" y="1960"/>
                  </a:lnTo>
                  <a:lnTo>
                    <a:pt x="1281" y="1877"/>
                  </a:lnTo>
                  <a:lnTo>
                    <a:pt x="1427" y="1782"/>
                  </a:lnTo>
                  <a:lnTo>
                    <a:pt x="1569" y="1673"/>
                  </a:lnTo>
                  <a:lnTo>
                    <a:pt x="1702" y="1550"/>
                  </a:lnTo>
                  <a:lnTo>
                    <a:pt x="1767" y="1483"/>
                  </a:lnTo>
                  <a:lnTo>
                    <a:pt x="1810" y="1433"/>
                  </a:lnTo>
                  <a:lnTo>
                    <a:pt x="1884" y="1327"/>
                  </a:lnTo>
                  <a:lnTo>
                    <a:pt x="1946" y="1214"/>
                  </a:lnTo>
                  <a:lnTo>
                    <a:pt x="1998" y="1095"/>
                  </a:lnTo>
                  <a:lnTo>
                    <a:pt x="2038" y="973"/>
                  </a:lnTo>
                  <a:lnTo>
                    <a:pt x="2070" y="849"/>
                  </a:lnTo>
                  <a:lnTo>
                    <a:pt x="2104" y="666"/>
                  </a:lnTo>
                  <a:lnTo>
                    <a:pt x="2125" y="435"/>
                  </a:lnTo>
                  <a:lnTo>
                    <a:pt x="2129" y="238"/>
                  </a:lnTo>
                  <a:lnTo>
                    <a:pt x="2118" y="30"/>
                  </a:lnTo>
                  <a:lnTo>
                    <a:pt x="2114" y="0"/>
                  </a:lnTo>
                  <a:close/>
                </a:path>
              </a:pathLst>
            </a:custGeom>
            <a:solidFill>
              <a:srgbClr val="1AA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274320" bIns="45720" numCol="1" anchor="ctr" anchorCtr="0" compatLnSpc="1">
              <a:prstTxWarp prst="textNoShape">
                <a:avLst/>
              </a:prstTxWarp>
            </a:bodyPr>
            <a:lstStyle/>
            <a:p>
              <a:pPr algn="r"/>
              <a:r>
                <a:rPr lang="en-US" sz="3200" b="1">
                  <a:solidFill>
                    <a:schemeClr val="bg1"/>
                  </a:solidFill>
                </a:rPr>
                <a:t>03</a:t>
              </a:r>
              <a:endParaRPr lang="en-US" sz="3200" b="1" dirty="0">
                <a:solidFill>
                  <a:schemeClr val="bg1"/>
                </a:solidFill>
              </a:endParaRPr>
            </a:p>
          </p:txBody>
        </p:sp>
        <p:sp>
          <p:nvSpPr>
            <p:cNvPr id="27" name="Freeform 3035"/>
            <p:cNvSpPr>
              <a:spLocks/>
            </p:cNvSpPr>
            <p:nvPr/>
          </p:nvSpPr>
          <p:spPr bwMode="auto">
            <a:xfrm>
              <a:off x="2729598" y="1756735"/>
              <a:ext cx="1650875" cy="2691568"/>
            </a:xfrm>
            <a:custGeom>
              <a:avLst/>
              <a:gdLst>
                <a:gd name="T0" fmla="*/ 1946 w 1946"/>
                <a:gd name="T1" fmla="*/ 2979 h 3175"/>
                <a:gd name="T2" fmla="*/ 1904 w 1946"/>
                <a:gd name="T3" fmla="*/ 2998 h 3175"/>
                <a:gd name="T4" fmla="*/ 1613 w 1946"/>
                <a:gd name="T5" fmla="*/ 3091 h 3175"/>
                <a:gd name="T6" fmla="*/ 1415 w 1946"/>
                <a:gd name="T7" fmla="*/ 3135 h 3175"/>
                <a:gd name="T8" fmla="*/ 1271 w 1946"/>
                <a:gd name="T9" fmla="*/ 3158 h 3175"/>
                <a:gd name="T10" fmla="*/ 1120 w 1946"/>
                <a:gd name="T11" fmla="*/ 3173 h 3175"/>
                <a:gd name="T12" fmla="*/ 965 w 1946"/>
                <a:gd name="T13" fmla="*/ 3175 h 3175"/>
                <a:gd name="T14" fmla="*/ 811 w 1946"/>
                <a:gd name="T15" fmla="*/ 3162 h 3175"/>
                <a:gd name="T16" fmla="*/ 659 w 1946"/>
                <a:gd name="T17" fmla="*/ 3131 h 3175"/>
                <a:gd name="T18" fmla="*/ 552 w 1946"/>
                <a:gd name="T19" fmla="*/ 3092 h 3175"/>
                <a:gd name="T20" fmla="*/ 482 w 1946"/>
                <a:gd name="T21" fmla="*/ 3061 h 3175"/>
                <a:gd name="T22" fmla="*/ 414 w 1946"/>
                <a:gd name="T23" fmla="*/ 3022 h 3175"/>
                <a:gd name="T24" fmla="*/ 351 w 1946"/>
                <a:gd name="T25" fmla="*/ 2977 h 3175"/>
                <a:gd name="T26" fmla="*/ 291 w 1946"/>
                <a:gd name="T27" fmla="*/ 2925 h 3175"/>
                <a:gd name="T28" fmla="*/ 236 w 1946"/>
                <a:gd name="T29" fmla="*/ 2867 h 3175"/>
                <a:gd name="T30" fmla="*/ 185 w 1946"/>
                <a:gd name="T31" fmla="*/ 2799 h 3175"/>
                <a:gd name="T32" fmla="*/ 138 w 1946"/>
                <a:gd name="T33" fmla="*/ 2724 h 3175"/>
                <a:gd name="T34" fmla="*/ 118 w 1946"/>
                <a:gd name="T35" fmla="*/ 2683 h 3175"/>
                <a:gd name="T36" fmla="*/ 94 w 1946"/>
                <a:gd name="T37" fmla="*/ 2631 h 3175"/>
                <a:gd name="T38" fmla="*/ 55 w 1946"/>
                <a:gd name="T39" fmla="*/ 2526 h 3175"/>
                <a:gd name="T40" fmla="*/ 27 w 1946"/>
                <a:gd name="T41" fmla="*/ 2418 h 3175"/>
                <a:gd name="T42" fmla="*/ 9 w 1946"/>
                <a:gd name="T43" fmla="*/ 2309 h 3175"/>
                <a:gd name="T44" fmla="*/ 0 w 1946"/>
                <a:gd name="T45" fmla="*/ 2198 h 3175"/>
                <a:gd name="T46" fmla="*/ 0 w 1946"/>
                <a:gd name="T47" fmla="*/ 2085 h 3175"/>
                <a:gd name="T48" fmla="*/ 7 w 1946"/>
                <a:gd name="T49" fmla="*/ 1972 h 3175"/>
                <a:gd name="T50" fmla="*/ 23 w 1946"/>
                <a:gd name="T51" fmla="*/ 1860 h 3175"/>
                <a:gd name="T52" fmla="*/ 58 w 1946"/>
                <a:gd name="T53" fmla="*/ 1689 h 3175"/>
                <a:gd name="T54" fmla="*/ 125 w 1946"/>
                <a:gd name="T55" fmla="*/ 1464 h 3175"/>
                <a:gd name="T56" fmla="*/ 212 w 1946"/>
                <a:gd name="T57" fmla="*/ 1244 h 3175"/>
                <a:gd name="T58" fmla="*/ 312 w 1946"/>
                <a:gd name="T59" fmla="*/ 1033 h 3175"/>
                <a:gd name="T60" fmla="*/ 422 w 1946"/>
                <a:gd name="T61" fmla="*/ 833 h 3175"/>
                <a:gd name="T62" fmla="*/ 535 w 1946"/>
                <a:gd name="T63" fmla="*/ 646 h 3175"/>
                <a:gd name="T64" fmla="*/ 701 w 1946"/>
                <a:gd name="T65" fmla="*/ 399 h 3175"/>
                <a:gd name="T66" fmla="*/ 969 w 1946"/>
                <a:gd name="T67" fmla="*/ 50 h 3175"/>
                <a:gd name="T68" fmla="*/ 1015 w 1946"/>
                <a:gd name="T69" fmla="*/ 0 h 3175"/>
                <a:gd name="T70" fmla="*/ 999 w 1946"/>
                <a:gd name="T71" fmla="*/ 31 h 3175"/>
                <a:gd name="T72" fmla="*/ 913 w 1946"/>
                <a:gd name="T73" fmla="*/ 256 h 3175"/>
                <a:gd name="T74" fmla="*/ 845 w 1946"/>
                <a:gd name="T75" fmla="*/ 479 h 3175"/>
                <a:gd name="T76" fmla="*/ 798 w 1946"/>
                <a:gd name="T77" fmla="*/ 683 h 3175"/>
                <a:gd name="T78" fmla="*/ 771 w 1946"/>
                <a:gd name="T79" fmla="*/ 830 h 3175"/>
                <a:gd name="T80" fmla="*/ 751 w 1946"/>
                <a:gd name="T81" fmla="*/ 986 h 3175"/>
                <a:gd name="T82" fmla="*/ 740 w 1946"/>
                <a:gd name="T83" fmla="*/ 1149 h 3175"/>
                <a:gd name="T84" fmla="*/ 737 w 1946"/>
                <a:gd name="T85" fmla="*/ 1319 h 3175"/>
                <a:gd name="T86" fmla="*/ 748 w 1946"/>
                <a:gd name="T87" fmla="*/ 1493 h 3175"/>
                <a:gd name="T88" fmla="*/ 771 w 1946"/>
                <a:gd name="T89" fmla="*/ 1670 h 3175"/>
                <a:gd name="T90" fmla="*/ 810 w 1946"/>
                <a:gd name="T91" fmla="*/ 1848 h 3175"/>
                <a:gd name="T92" fmla="*/ 837 w 1946"/>
                <a:gd name="T93" fmla="*/ 1937 h 3175"/>
                <a:gd name="T94" fmla="*/ 858 w 1946"/>
                <a:gd name="T95" fmla="*/ 1998 h 3175"/>
                <a:gd name="T96" fmla="*/ 912 w 1946"/>
                <a:gd name="T97" fmla="*/ 2116 h 3175"/>
                <a:gd name="T98" fmla="*/ 978 w 1946"/>
                <a:gd name="T99" fmla="*/ 2226 h 3175"/>
                <a:gd name="T100" fmla="*/ 1056 w 1946"/>
                <a:gd name="T101" fmla="*/ 2331 h 3175"/>
                <a:gd name="T102" fmla="*/ 1142 w 1946"/>
                <a:gd name="T103" fmla="*/ 2427 h 3175"/>
                <a:gd name="T104" fmla="*/ 1232 w 1946"/>
                <a:gd name="T105" fmla="*/ 2517 h 3175"/>
                <a:gd name="T106" fmla="*/ 1375 w 1946"/>
                <a:gd name="T107" fmla="*/ 2637 h 3175"/>
                <a:gd name="T108" fmla="*/ 1564 w 1946"/>
                <a:gd name="T109" fmla="*/ 2771 h 3175"/>
                <a:gd name="T110" fmla="*/ 1734 w 1946"/>
                <a:gd name="T111" fmla="*/ 2872 h 3175"/>
                <a:gd name="T112" fmla="*/ 1919 w 1946"/>
                <a:gd name="T113" fmla="*/ 2968 h 3175"/>
                <a:gd name="T114" fmla="*/ 1946 w 1946"/>
                <a:gd name="T115" fmla="*/ 2979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6" h="3175">
                  <a:moveTo>
                    <a:pt x="1946" y="2979"/>
                  </a:moveTo>
                  <a:lnTo>
                    <a:pt x="1904" y="2998"/>
                  </a:lnTo>
                  <a:lnTo>
                    <a:pt x="1613" y="3091"/>
                  </a:lnTo>
                  <a:lnTo>
                    <a:pt x="1415" y="3135"/>
                  </a:lnTo>
                  <a:lnTo>
                    <a:pt x="1271" y="3158"/>
                  </a:lnTo>
                  <a:lnTo>
                    <a:pt x="1120" y="3173"/>
                  </a:lnTo>
                  <a:lnTo>
                    <a:pt x="965" y="3175"/>
                  </a:lnTo>
                  <a:lnTo>
                    <a:pt x="811" y="3162"/>
                  </a:lnTo>
                  <a:lnTo>
                    <a:pt x="659" y="3131"/>
                  </a:lnTo>
                  <a:lnTo>
                    <a:pt x="552" y="3092"/>
                  </a:lnTo>
                  <a:lnTo>
                    <a:pt x="482" y="3061"/>
                  </a:lnTo>
                  <a:lnTo>
                    <a:pt x="414" y="3022"/>
                  </a:lnTo>
                  <a:lnTo>
                    <a:pt x="351" y="2977"/>
                  </a:lnTo>
                  <a:lnTo>
                    <a:pt x="291" y="2925"/>
                  </a:lnTo>
                  <a:lnTo>
                    <a:pt x="236" y="2867"/>
                  </a:lnTo>
                  <a:lnTo>
                    <a:pt x="185" y="2799"/>
                  </a:lnTo>
                  <a:lnTo>
                    <a:pt x="138" y="2724"/>
                  </a:lnTo>
                  <a:lnTo>
                    <a:pt x="118" y="2683"/>
                  </a:lnTo>
                  <a:lnTo>
                    <a:pt x="94" y="2631"/>
                  </a:lnTo>
                  <a:lnTo>
                    <a:pt x="55" y="2526"/>
                  </a:lnTo>
                  <a:lnTo>
                    <a:pt x="27" y="2418"/>
                  </a:lnTo>
                  <a:lnTo>
                    <a:pt x="9" y="2309"/>
                  </a:lnTo>
                  <a:lnTo>
                    <a:pt x="0" y="2198"/>
                  </a:lnTo>
                  <a:lnTo>
                    <a:pt x="0" y="2085"/>
                  </a:lnTo>
                  <a:lnTo>
                    <a:pt x="7" y="1972"/>
                  </a:lnTo>
                  <a:lnTo>
                    <a:pt x="23" y="1860"/>
                  </a:lnTo>
                  <a:lnTo>
                    <a:pt x="58" y="1689"/>
                  </a:lnTo>
                  <a:lnTo>
                    <a:pt x="125" y="1464"/>
                  </a:lnTo>
                  <a:lnTo>
                    <a:pt x="212" y="1244"/>
                  </a:lnTo>
                  <a:lnTo>
                    <a:pt x="312" y="1033"/>
                  </a:lnTo>
                  <a:lnTo>
                    <a:pt x="422" y="833"/>
                  </a:lnTo>
                  <a:lnTo>
                    <a:pt x="535" y="646"/>
                  </a:lnTo>
                  <a:lnTo>
                    <a:pt x="701" y="399"/>
                  </a:lnTo>
                  <a:lnTo>
                    <a:pt x="969" y="50"/>
                  </a:lnTo>
                  <a:lnTo>
                    <a:pt x="1015" y="0"/>
                  </a:lnTo>
                  <a:lnTo>
                    <a:pt x="999" y="31"/>
                  </a:lnTo>
                  <a:lnTo>
                    <a:pt x="913" y="256"/>
                  </a:lnTo>
                  <a:lnTo>
                    <a:pt x="845" y="479"/>
                  </a:lnTo>
                  <a:lnTo>
                    <a:pt x="798" y="683"/>
                  </a:lnTo>
                  <a:lnTo>
                    <a:pt x="771" y="830"/>
                  </a:lnTo>
                  <a:lnTo>
                    <a:pt x="751" y="986"/>
                  </a:lnTo>
                  <a:lnTo>
                    <a:pt x="740" y="1149"/>
                  </a:lnTo>
                  <a:lnTo>
                    <a:pt x="737" y="1319"/>
                  </a:lnTo>
                  <a:lnTo>
                    <a:pt x="748" y="1493"/>
                  </a:lnTo>
                  <a:lnTo>
                    <a:pt x="771" y="1670"/>
                  </a:lnTo>
                  <a:lnTo>
                    <a:pt x="810" y="1848"/>
                  </a:lnTo>
                  <a:lnTo>
                    <a:pt x="837" y="1937"/>
                  </a:lnTo>
                  <a:lnTo>
                    <a:pt x="858" y="1998"/>
                  </a:lnTo>
                  <a:lnTo>
                    <a:pt x="912" y="2116"/>
                  </a:lnTo>
                  <a:lnTo>
                    <a:pt x="978" y="2226"/>
                  </a:lnTo>
                  <a:lnTo>
                    <a:pt x="1056" y="2331"/>
                  </a:lnTo>
                  <a:lnTo>
                    <a:pt x="1142" y="2427"/>
                  </a:lnTo>
                  <a:lnTo>
                    <a:pt x="1232" y="2517"/>
                  </a:lnTo>
                  <a:lnTo>
                    <a:pt x="1375" y="2637"/>
                  </a:lnTo>
                  <a:lnTo>
                    <a:pt x="1564" y="2771"/>
                  </a:lnTo>
                  <a:lnTo>
                    <a:pt x="1734" y="2872"/>
                  </a:lnTo>
                  <a:lnTo>
                    <a:pt x="1919" y="2968"/>
                  </a:lnTo>
                  <a:lnTo>
                    <a:pt x="1946" y="2979"/>
                  </a:lnTo>
                  <a:close/>
                </a:path>
              </a:pathLst>
            </a:custGeom>
            <a:solidFill>
              <a:srgbClr val="F35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45720" rIns="0" bIns="457200" numCol="1" anchor="b" anchorCtr="0" compatLnSpc="1">
              <a:prstTxWarp prst="textNoShape">
                <a:avLst/>
              </a:prstTxWarp>
            </a:bodyPr>
            <a:lstStyle/>
            <a:p>
              <a:r>
                <a:rPr lang="en-US" sz="3200" b="1">
                  <a:solidFill>
                    <a:schemeClr val="bg1"/>
                  </a:solidFill>
                </a:rPr>
                <a:t>02</a:t>
              </a:r>
              <a:endParaRPr lang="en-US" sz="3200" b="1" dirty="0">
                <a:solidFill>
                  <a:schemeClr val="bg1"/>
                </a:solidFill>
              </a:endParaRPr>
            </a:p>
          </p:txBody>
        </p:sp>
        <p:sp>
          <p:nvSpPr>
            <p:cNvPr id="28" name="Freeform 3036"/>
            <p:cNvSpPr>
              <a:spLocks/>
            </p:cNvSpPr>
            <p:nvPr/>
          </p:nvSpPr>
          <p:spPr bwMode="auto">
            <a:xfrm>
              <a:off x="3580460" y="1041468"/>
              <a:ext cx="2583092" cy="1796638"/>
            </a:xfrm>
            <a:custGeom>
              <a:avLst/>
              <a:gdLst>
                <a:gd name="T0" fmla="*/ 0 w 3046"/>
                <a:gd name="T1" fmla="*/ 1439 h 2121"/>
                <a:gd name="T2" fmla="*/ 5 w 3046"/>
                <a:gd name="T3" fmla="*/ 1391 h 2121"/>
                <a:gd name="T4" fmla="*/ 70 w 3046"/>
                <a:gd name="T5" fmla="*/ 1093 h 2121"/>
                <a:gd name="T6" fmla="*/ 131 w 3046"/>
                <a:gd name="T7" fmla="*/ 900 h 2121"/>
                <a:gd name="T8" fmla="*/ 183 w 3046"/>
                <a:gd name="T9" fmla="*/ 764 h 2121"/>
                <a:gd name="T10" fmla="*/ 246 w 3046"/>
                <a:gd name="T11" fmla="*/ 625 h 2121"/>
                <a:gd name="T12" fmla="*/ 321 w 3046"/>
                <a:gd name="T13" fmla="*/ 490 h 2121"/>
                <a:gd name="T14" fmla="*/ 409 w 3046"/>
                <a:gd name="T15" fmla="*/ 363 h 2121"/>
                <a:gd name="T16" fmla="*/ 512 w 3046"/>
                <a:gd name="T17" fmla="*/ 248 h 2121"/>
                <a:gd name="T18" fmla="*/ 600 w 3046"/>
                <a:gd name="T19" fmla="*/ 173 h 2121"/>
                <a:gd name="T20" fmla="*/ 662 w 3046"/>
                <a:gd name="T21" fmla="*/ 129 h 2121"/>
                <a:gd name="T22" fmla="*/ 728 w 3046"/>
                <a:gd name="T23" fmla="*/ 90 h 2121"/>
                <a:gd name="T24" fmla="*/ 800 w 3046"/>
                <a:gd name="T25" fmla="*/ 57 h 2121"/>
                <a:gd name="T26" fmla="*/ 873 w 3046"/>
                <a:gd name="T27" fmla="*/ 31 h 2121"/>
                <a:gd name="T28" fmla="*/ 954 w 3046"/>
                <a:gd name="T29" fmla="*/ 13 h 2121"/>
                <a:gd name="T30" fmla="*/ 1037 w 3046"/>
                <a:gd name="T31" fmla="*/ 3 h 2121"/>
                <a:gd name="T32" fmla="*/ 1125 w 3046"/>
                <a:gd name="T33" fmla="*/ 0 h 2121"/>
                <a:gd name="T34" fmla="*/ 1172 w 3046"/>
                <a:gd name="T35" fmla="*/ 3 h 2121"/>
                <a:gd name="T36" fmla="*/ 1229 w 3046"/>
                <a:gd name="T37" fmla="*/ 8 h 2121"/>
                <a:gd name="T38" fmla="*/ 1339 w 3046"/>
                <a:gd name="T39" fmla="*/ 26 h 2121"/>
                <a:gd name="T40" fmla="*/ 1445 w 3046"/>
                <a:gd name="T41" fmla="*/ 56 h 2121"/>
                <a:gd name="T42" fmla="*/ 1550 w 3046"/>
                <a:gd name="T43" fmla="*/ 95 h 2121"/>
                <a:gd name="T44" fmla="*/ 1650 w 3046"/>
                <a:gd name="T45" fmla="*/ 143 h 2121"/>
                <a:gd name="T46" fmla="*/ 1747 w 3046"/>
                <a:gd name="T47" fmla="*/ 199 h 2121"/>
                <a:gd name="T48" fmla="*/ 1842 w 3046"/>
                <a:gd name="T49" fmla="*/ 262 h 2121"/>
                <a:gd name="T50" fmla="*/ 1932 w 3046"/>
                <a:gd name="T51" fmla="*/ 332 h 2121"/>
                <a:gd name="T52" fmla="*/ 2062 w 3046"/>
                <a:gd name="T53" fmla="*/ 447 h 2121"/>
                <a:gd name="T54" fmla="*/ 2223 w 3046"/>
                <a:gd name="T55" fmla="*/ 619 h 2121"/>
                <a:gd name="T56" fmla="*/ 2369 w 3046"/>
                <a:gd name="T57" fmla="*/ 804 h 2121"/>
                <a:gd name="T58" fmla="*/ 2503 w 3046"/>
                <a:gd name="T59" fmla="*/ 997 h 2121"/>
                <a:gd name="T60" fmla="*/ 2622 w 3046"/>
                <a:gd name="T61" fmla="*/ 1191 h 2121"/>
                <a:gd name="T62" fmla="*/ 2726 w 3046"/>
                <a:gd name="T63" fmla="*/ 1382 h 2121"/>
                <a:gd name="T64" fmla="*/ 2858 w 3046"/>
                <a:gd name="T65" fmla="*/ 1649 h 2121"/>
                <a:gd name="T66" fmla="*/ 3025 w 3046"/>
                <a:gd name="T67" fmla="*/ 2057 h 2121"/>
                <a:gd name="T68" fmla="*/ 3046 w 3046"/>
                <a:gd name="T69" fmla="*/ 2121 h 2121"/>
                <a:gd name="T70" fmla="*/ 3026 w 3046"/>
                <a:gd name="T71" fmla="*/ 2092 h 2121"/>
                <a:gd name="T72" fmla="*/ 2876 w 3046"/>
                <a:gd name="T73" fmla="*/ 1904 h 2121"/>
                <a:gd name="T74" fmla="*/ 2715 w 3046"/>
                <a:gd name="T75" fmla="*/ 1733 h 2121"/>
                <a:gd name="T76" fmla="*/ 2564 w 3046"/>
                <a:gd name="T77" fmla="*/ 1592 h 2121"/>
                <a:gd name="T78" fmla="*/ 2450 w 3046"/>
                <a:gd name="T79" fmla="*/ 1495 h 2121"/>
                <a:gd name="T80" fmla="*/ 2324 w 3046"/>
                <a:gd name="T81" fmla="*/ 1400 h 2121"/>
                <a:gd name="T82" fmla="*/ 2188 w 3046"/>
                <a:gd name="T83" fmla="*/ 1307 h 2121"/>
                <a:gd name="T84" fmla="*/ 2043 w 3046"/>
                <a:gd name="T85" fmla="*/ 1221 h 2121"/>
                <a:gd name="T86" fmla="*/ 1887 w 3046"/>
                <a:gd name="T87" fmla="*/ 1142 h 2121"/>
                <a:gd name="T88" fmla="*/ 1721 w 3046"/>
                <a:gd name="T89" fmla="*/ 1075 h 2121"/>
                <a:gd name="T90" fmla="*/ 1547 w 3046"/>
                <a:gd name="T91" fmla="*/ 1019 h 2121"/>
                <a:gd name="T92" fmla="*/ 1458 w 3046"/>
                <a:gd name="T93" fmla="*/ 998 h 2121"/>
                <a:gd name="T94" fmla="*/ 1393 w 3046"/>
                <a:gd name="T95" fmla="*/ 985 h 2121"/>
                <a:gd name="T96" fmla="*/ 1265 w 3046"/>
                <a:gd name="T97" fmla="*/ 974 h 2121"/>
                <a:gd name="T98" fmla="*/ 1135 w 3046"/>
                <a:gd name="T99" fmla="*/ 976 h 2121"/>
                <a:gd name="T100" fmla="*/ 1007 w 3046"/>
                <a:gd name="T101" fmla="*/ 992 h 2121"/>
                <a:gd name="T102" fmla="*/ 880 w 3046"/>
                <a:gd name="T103" fmla="*/ 1018 h 2121"/>
                <a:gd name="T104" fmla="*/ 757 w 3046"/>
                <a:gd name="T105" fmla="*/ 1051 h 2121"/>
                <a:gd name="T106" fmla="*/ 582 w 3046"/>
                <a:gd name="T107" fmla="*/ 1114 h 2121"/>
                <a:gd name="T108" fmla="*/ 372 w 3046"/>
                <a:gd name="T109" fmla="*/ 1211 h 2121"/>
                <a:gd name="T110" fmla="*/ 199 w 3046"/>
                <a:gd name="T111" fmla="*/ 1307 h 2121"/>
                <a:gd name="T112" fmla="*/ 24 w 3046"/>
                <a:gd name="T113" fmla="*/ 1420 h 2121"/>
                <a:gd name="T114" fmla="*/ 0 w 3046"/>
                <a:gd name="T115" fmla="*/ 1439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6" h="2121">
                  <a:moveTo>
                    <a:pt x="0" y="1439"/>
                  </a:moveTo>
                  <a:lnTo>
                    <a:pt x="5" y="1391"/>
                  </a:lnTo>
                  <a:lnTo>
                    <a:pt x="70" y="1093"/>
                  </a:lnTo>
                  <a:lnTo>
                    <a:pt x="131" y="900"/>
                  </a:lnTo>
                  <a:lnTo>
                    <a:pt x="183" y="764"/>
                  </a:lnTo>
                  <a:lnTo>
                    <a:pt x="246" y="625"/>
                  </a:lnTo>
                  <a:lnTo>
                    <a:pt x="321" y="490"/>
                  </a:lnTo>
                  <a:lnTo>
                    <a:pt x="409" y="363"/>
                  </a:lnTo>
                  <a:lnTo>
                    <a:pt x="512" y="248"/>
                  </a:lnTo>
                  <a:lnTo>
                    <a:pt x="600" y="173"/>
                  </a:lnTo>
                  <a:lnTo>
                    <a:pt x="662" y="129"/>
                  </a:lnTo>
                  <a:lnTo>
                    <a:pt x="728" y="90"/>
                  </a:lnTo>
                  <a:lnTo>
                    <a:pt x="800" y="57"/>
                  </a:lnTo>
                  <a:lnTo>
                    <a:pt x="873" y="31"/>
                  </a:lnTo>
                  <a:lnTo>
                    <a:pt x="954" y="13"/>
                  </a:lnTo>
                  <a:lnTo>
                    <a:pt x="1037" y="3"/>
                  </a:lnTo>
                  <a:lnTo>
                    <a:pt x="1125" y="0"/>
                  </a:lnTo>
                  <a:lnTo>
                    <a:pt x="1172" y="3"/>
                  </a:lnTo>
                  <a:lnTo>
                    <a:pt x="1229" y="8"/>
                  </a:lnTo>
                  <a:lnTo>
                    <a:pt x="1339" y="26"/>
                  </a:lnTo>
                  <a:lnTo>
                    <a:pt x="1445" y="56"/>
                  </a:lnTo>
                  <a:lnTo>
                    <a:pt x="1550" y="95"/>
                  </a:lnTo>
                  <a:lnTo>
                    <a:pt x="1650" y="143"/>
                  </a:lnTo>
                  <a:lnTo>
                    <a:pt x="1747" y="199"/>
                  </a:lnTo>
                  <a:lnTo>
                    <a:pt x="1842" y="262"/>
                  </a:lnTo>
                  <a:lnTo>
                    <a:pt x="1932" y="332"/>
                  </a:lnTo>
                  <a:lnTo>
                    <a:pt x="2062" y="447"/>
                  </a:lnTo>
                  <a:lnTo>
                    <a:pt x="2223" y="619"/>
                  </a:lnTo>
                  <a:lnTo>
                    <a:pt x="2369" y="804"/>
                  </a:lnTo>
                  <a:lnTo>
                    <a:pt x="2503" y="997"/>
                  </a:lnTo>
                  <a:lnTo>
                    <a:pt x="2622" y="1191"/>
                  </a:lnTo>
                  <a:lnTo>
                    <a:pt x="2726" y="1382"/>
                  </a:lnTo>
                  <a:lnTo>
                    <a:pt x="2858" y="1649"/>
                  </a:lnTo>
                  <a:lnTo>
                    <a:pt x="3025" y="2057"/>
                  </a:lnTo>
                  <a:lnTo>
                    <a:pt x="3046" y="2121"/>
                  </a:lnTo>
                  <a:lnTo>
                    <a:pt x="3026" y="2092"/>
                  </a:lnTo>
                  <a:lnTo>
                    <a:pt x="2876" y="1904"/>
                  </a:lnTo>
                  <a:lnTo>
                    <a:pt x="2715" y="1733"/>
                  </a:lnTo>
                  <a:lnTo>
                    <a:pt x="2564" y="1592"/>
                  </a:lnTo>
                  <a:lnTo>
                    <a:pt x="2450" y="1495"/>
                  </a:lnTo>
                  <a:lnTo>
                    <a:pt x="2324" y="1400"/>
                  </a:lnTo>
                  <a:lnTo>
                    <a:pt x="2188" y="1307"/>
                  </a:lnTo>
                  <a:lnTo>
                    <a:pt x="2043" y="1221"/>
                  </a:lnTo>
                  <a:lnTo>
                    <a:pt x="1887" y="1142"/>
                  </a:lnTo>
                  <a:lnTo>
                    <a:pt x="1721" y="1075"/>
                  </a:lnTo>
                  <a:lnTo>
                    <a:pt x="1547" y="1019"/>
                  </a:lnTo>
                  <a:lnTo>
                    <a:pt x="1458" y="998"/>
                  </a:lnTo>
                  <a:lnTo>
                    <a:pt x="1393" y="985"/>
                  </a:lnTo>
                  <a:lnTo>
                    <a:pt x="1265" y="974"/>
                  </a:lnTo>
                  <a:lnTo>
                    <a:pt x="1135" y="976"/>
                  </a:lnTo>
                  <a:lnTo>
                    <a:pt x="1007" y="992"/>
                  </a:lnTo>
                  <a:lnTo>
                    <a:pt x="880" y="1018"/>
                  </a:lnTo>
                  <a:lnTo>
                    <a:pt x="757" y="1051"/>
                  </a:lnTo>
                  <a:lnTo>
                    <a:pt x="582" y="1114"/>
                  </a:lnTo>
                  <a:lnTo>
                    <a:pt x="372" y="1211"/>
                  </a:lnTo>
                  <a:lnTo>
                    <a:pt x="199" y="1307"/>
                  </a:lnTo>
                  <a:lnTo>
                    <a:pt x="24" y="1420"/>
                  </a:lnTo>
                  <a:lnTo>
                    <a:pt x="0" y="1439"/>
                  </a:lnTo>
                  <a:close/>
                </a:path>
              </a:pathLst>
            </a:custGeom>
            <a:solidFill>
              <a:srgbClr val="39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0" tIns="274320" rIns="91440" bIns="45720" numCol="1" anchor="t" anchorCtr="0" compatLnSpc="1">
              <a:prstTxWarp prst="textNoShape">
                <a:avLst/>
              </a:prstTxWarp>
            </a:bodyPr>
            <a:lstStyle/>
            <a:p>
              <a:r>
                <a:rPr lang="en-US" sz="3200" b="1" dirty="0">
                  <a:solidFill>
                    <a:schemeClr val="bg1"/>
                  </a:solidFill>
                </a:rPr>
                <a:t>01</a:t>
              </a:r>
            </a:p>
          </p:txBody>
        </p:sp>
      </p:grpSp>
      <p:grpSp>
        <p:nvGrpSpPr>
          <p:cNvPr id="7" name="Group 6"/>
          <p:cNvGrpSpPr/>
          <p:nvPr/>
        </p:nvGrpSpPr>
        <p:grpSpPr>
          <a:xfrm>
            <a:off x="5482162" y="1065078"/>
            <a:ext cx="3184151" cy="954107"/>
            <a:chOff x="5408833" y="230257"/>
            <a:chExt cx="3184151" cy="954107"/>
          </a:xfrm>
        </p:grpSpPr>
        <p:sp>
          <p:nvSpPr>
            <p:cNvPr id="77" name="Teardrop 76"/>
            <p:cNvSpPr/>
            <p:nvPr/>
          </p:nvSpPr>
          <p:spPr bwMode="auto">
            <a:xfrm rot="8100000">
              <a:off x="5408833" y="578155"/>
              <a:ext cx="258245" cy="258313"/>
            </a:xfrm>
            <a:prstGeom prst="teardrop">
              <a:avLst/>
            </a:prstGeom>
            <a:solidFill>
              <a:srgbClr val="393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22" name="TextBox 21"/>
            <p:cNvSpPr txBox="1"/>
            <p:nvPr/>
          </p:nvSpPr>
          <p:spPr>
            <a:xfrm>
              <a:off x="5745963" y="230257"/>
              <a:ext cx="2847021" cy="954107"/>
            </a:xfrm>
            <a:prstGeom prst="rect">
              <a:avLst/>
            </a:prstGeom>
            <a:noFill/>
          </p:spPr>
          <p:txBody>
            <a:bodyPr wrap="square" lIns="0" rIns="0" rtlCol="0" anchor="ctr">
              <a:spAutoFit/>
            </a:bodyPr>
            <a:lstStyle/>
            <a:p>
              <a:pPr algn="just"/>
              <a:r>
                <a:rPr lang="en-US" sz="2800" b="1">
                  <a:solidFill>
                    <a:srgbClr val="0033CC"/>
                  </a:solidFill>
                  <a:latin typeface="Times New Roman" panose="02020603050405020304" pitchFamily="18" charset="0"/>
                  <a:cs typeface="Times New Roman" panose="02020603050405020304" pitchFamily="18" charset="0"/>
                </a:rPr>
                <a:t>Trang mẫu là gì?</a:t>
              </a:r>
              <a:endParaRPr lang="en-US" sz="2800" b="1" dirty="0">
                <a:solidFill>
                  <a:srgbClr val="0033CC"/>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5737605" y="4644103"/>
            <a:ext cx="3158775" cy="954107"/>
            <a:chOff x="5737605" y="4644103"/>
            <a:chExt cx="3158775" cy="954107"/>
          </a:xfrm>
        </p:grpSpPr>
        <p:sp>
          <p:nvSpPr>
            <p:cNvPr id="113" name="Teardrop 112"/>
            <p:cNvSpPr/>
            <p:nvPr/>
          </p:nvSpPr>
          <p:spPr bwMode="auto">
            <a:xfrm rot="8100000">
              <a:off x="5737605" y="4996442"/>
              <a:ext cx="258245" cy="258313"/>
            </a:xfrm>
            <a:prstGeom prst="teardrop">
              <a:avLst/>
            </a:prstGeom>
            <a:solidFill>
              <a:srgbClr val="1AA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25" name="TextBox 24"/>
            <p:cNvSpPr txBox="1"/>
            <p:nvPr/>
          </p:nvSpPr>
          <p:spPr>
            <a:xfrm>
              <a:off x="6049359" y="4644103"/>
              <a:ext cx="2847021" cy="954107"/>
            </a:xfrm>
            <a:prstGeom prst="rect">
              <a:avLst/>
            </a:prstGeom>
            <a:noFill/>
          </p:spPr>
          <p:txBody>
            <a:bodyPr wrap="square" lIns="0" rIns="0" rtlCol="0" anchor="ctr">
              <a:spAutoFit/>
            </a:bodyPr>
            <a:lstStyle/>
            <a:p>
              <a:pPr algn="just"/>
              <a:r>
                <a:rPr lang="en-US" sz="2800" b="1">
                  <a:solidFill>
                    <a:srgbClr val="0033CC"/>
                  </a:solidFill>
                  <a:latin typeface="Times New Roman" panose="02020603050405020304" pitchFamily="18" charset="0"/>
                  <a:cs typeface="Times New Roman" panose="02020603050405020304" pitchFamily="18" charset="0"/>
                </a:rPr>
                <a:t>Điều chỉnh thông số cho trang mẫu</a:t>
              </a:r>
              <a:endParaRPr lang="en-US" sz="2800" b="1" dirty="0">
                <a:solidFill>
                  <a:srgbClr val="0033CC"/>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3352358" y="1930924"/>
            <a:ext cx="1986787" cy="2677656"/>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ĐẶT THÔNG SỐ CHUNG CHO CÁC TRANG TRÌNH CHIẾU</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29" name="Picture 6" descr="Kết quả hình ảnh cho ảnh gif cho powerpoin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51963" y="5689405"/>
            <a:ext cx="1242631" cy="12426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ết quả hình ảnh cho ảnh gif cho powerpoin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482877" y="5689405"/>
            <a:ext cx="1242631" cy="12426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Kết quả hình ảnh cho ảnh gif cho powerpoin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17829" y="5689405"/>
            <a:ext cx="1242631" cy="124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checkerboard(across)">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Times New Roman"/>
              <a:ea typeface="Times New Roman"/>
              <a:cs typeface="Times New Roman"/>
              <a:sym typeface="Times New Roman"/>
            </a:endParaRPr>
          </a:p>
        </p:txBody>
      </p:sp>
      <p:pic>
        <p:nvPicPr>
          <p:cNvPr id="455" name="Google Shape;455;p18"/>
          <p:cNvPicPr preferRelativeResize="0">
            <a:picLocks noGrp="1"/>
          </p:cNvPicPr>
          <p:nvPr>
            <p:ph idx="1"/>
          </p:nvPr>
        </p:nvPicPr>
        <p:blipFill rotWithShape="1">
          <a:blip r:embed="rId3">
            <a:alphaModFix/>
          </a:blip>
          <a:srcRect/>
          <a:stretch/>
        </p:blipFill>
        <p:spPr>
          <a:xfrm>
            <a:off x="0" y="0"/>
            <a:ext cx="9144000" cy="6858000"/>
          </a:xfrm>
          <a:prstGeom prst="rect">
            <a:avLst/>
          </a:prstGeom>
          <a:noFill/>
          <a:ln>
            <a:noFill/>
          </a:ln>
        </p:spPr>
      </p:pic>
      <p:sp>
        <p:nvSpPr>
          <p:cNvPr id="456" name="Google Shape;456;p18"/>
          <p:cNvSpPr/>
          <p:nvPr/>
        </p:nvSpPr>
        <p:spPr>
          <a:xfrm>
            <a:off x="381000" y="1266825"/>
            <a:ext cx="8305800" cy="1450975"/>
          </a:xfrm>
          <a:prstGeom prst="rect">
            <a:avLst/>
          </a:prstGeom>
        </p:spPr>
        <p:txBody>
          <a:bodyPr>
            <a:prstTxWarp prst="textPlain">
              <a:avLst/>
            </a:prstTxWarp>
          </a:bodyPr>
          <a:lstStyle/>
          <a:p>
            <a:pPr lvl="0" algn="l"/>
            <a:r>
              <a:rPr b="0" i="0">
                <a:ln w="9525" cap="flat" cmpd="sng">
                  <a:solidFill>
                    <a:schemeClr val="dk2"/>
                  </a:solidFill>
                  <a:prstDash val="solid"/>
                  <a:miter lim="800000"/>
                  <a:headEnd type="none" w="sm" len="sm"/>
                  <a:tailEnd type="none" w="sm" len="sm"/>
                </a:ln>
                <a:solidFill>
                  <a:srgbClr val="FF0066"/>
                </a:solidFill>
                <a:latin typeface="Times New Roman"/>
              </a:rPr>
              <a:t> </a:t>
            </a:r>
          </a:p>
        </p:txBody>
      </p:sp>
      <p:sp>
        <p:nvSpPr>
          <p:cNvPr id="457" name="Google Shape;457;p18" descr="Narrow vertical"/>
          <p:cNvSpPr/>
          <p:nvPr/>
        </p:nvSpPr>
        <p:spPr>
          <a:xfrm>
            <a:off x="381000" y="2438400"/>
            <a:ext cx="8524875" cy="2209800"/>
          </a:xfrm>
          <a:prstGeom prst="rect">
            <a:avLst/>
          </a:prstGeom>
        </p:spPr>
        <p:txBody>
          <a:bodyPr>
            <a:prstTxWarp prst="textPlain">
              <a:avLst/>
            </a:prstTxWarp>
          </a:bodyPr>
          <a:lstStyle/>
          <a:p>
            <a:pPr lvl="0" algn="ctr"/>
            <a:r>
              <a:rPr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Chúc</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các</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lang="en-US"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em</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chăm</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ngoan</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học</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b="0" i="0"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giỏi</a:t>
            </a:r>
            <a:r>
              <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endParaRPr lang="en-US"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endParaRPr>
          </a:p>
          <a:p>
            <a:pPr lvl="0" algn="ctr"/>
            <a:r>
              <a:rPr lang="en-US"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Tạm</a:t>
            </a:r>
            <a:r>
              <a:rPr lang="en-US"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 </a:t>
            </a:r>
            <a:r>
              <a:rPr lang="en-US" dirty="0" err="1">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biệt</a:t>
            </a:r>
            <a:r>
              <a:rPr lang="en-US"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rPr>
              <a:t>!</a:t>
            </a:r>
            <a:endParaRPr b="0" i="0" dirty="0">
              <a:ln w="12700" cap="flat" cmpd="sng">
                <a:solidFill>
                  <a:srgbClr val="000000"/>
                </a:solidFill>
                <a:prstDash val="solid"/>
                <a:miter lim="800000"/>
                <a:headEnd type="none" w="sm" len="sm"/>
                <a:tailEnd type="none" w="sm" len="sm"/>
              </a:ln>
              <a:solidFill>
                <a:srgbClr val="FFFF00"/>
              </a:solidFill>
              <a:latin typeface="Times New Roman" panose="02020603050405020304" pitchFamily="18" charset="0"/>
              <a:cs typeface="Times New Roman" panose="02020603050405020304" pitchFamily="18" charset="0"/>
            </a:endParaRPr>
          </a:p>
        </p:txBody>
      </p:sp>
      <p:pic>
        <p:nvPicPr>
          <p:cNvPr id="458" name="Google Shape;458;p18" descr="!bell_0l"/>
          <p:cNvPicPr preferRelativeResize="0"/>
          <p:nvPr/>
        </p:nvPicPr>
        <p:blipFill rotWithShape="1">
          <a:blip r:embed="rId4">
            <a:alphaModFix/>
          </a:blip>
          <a:srcRect/>
          <a:stretch/>
        </p:blipFill>
        <p:spPr>
          <a:xfrm rot="-3720000">
            <a:off x="106362" y="53975"/>
            <a:ext cx="1828800" cy="1708150"/>
          </a:xfrm>
          <a:prstGeom prst="rect">
            <a:avLst/>
          </a:prstGeom>
          <a:noFill/>
          <a:ln>
            <a:noFill/>
          </a:ln>
        </p:spPr>
      </p:pic>
      <p:pic>
        <p:nvPicPr>
          <p:cNvPr id="459" name="Google Shape;459;p18" descr="4"/>
          <p:cNvPicPr preferRelativeResize="0"/>
          <p:nvPr/>
        </p:nvPicPr>
        <p:blipFill rotWithShape="1">
          <a:blip r:embed="rId5">
            <a:alphaModFix/>
          </a:blip>
          <a:srcRect/>
          <a:stretch/>
        </p:blipFill>
        <p:spPr>
          <a:xfrm>
            <a:off x="-168275" y="5672137"/>
            <a:ext cx="1463675" cy="1185862"/>
          </a:xfrm>
          <a:prstGeom prst="rect">
            <a:avLst/>
          </a:prstGeom>
          <a:noFill/>
          <a:ln>
            <a:noFill/>
          </a:ln>
        </p:spPr>
      </p:pic>
      <p:pic>
        <p:nvPicPr>
          <p:cNvPr id="460" name="Google Shape;460;p18" descr="4"/>
          <p:cNvPicPr preferRelativeResize="0"/>
          <p:nvPr/>
        </p:nvPicPr>
        <p:blipFill rotWithShape="1">
          <a:blip r:embed="rId5">
            <a:alphaModFix/>
          </a:blip>
          <a:srcRect/>
          <a:stretch/>
        </p:blipFill>
        <p:spPr>
          <a:xfrm>
            <a:off x="7915275" y="5589587"/>
            <a:ext cx="1463675" cy="1185862"/>
          </a:xfrm>
          <a:prstGeom prst="rect">
            <a:avLst/>
          </a:prstGeom>
          <a:noFill/>
          <a:ln>
            <a:noFill/>
          </a:ln>
        </p:spPr>
      </p:pic>
      <p:pic>
        <p:nvPicPr>
          <p:cNvPr id="461" name="Google Shape;461;p18" descr="ATOM1"/>
          <p:cNvPicPr preferRelativeResize="0"/>
          <p:nvPr/>
        </p:nvPicPr>
        <p:blipFill rotWithShape="1">
          <a:blip r:embed="rId6">
            <a:alphaModFix/>
          </a:blip>
          <a:srcRect/>
          <a:stretch/>
        </p:blipFill>
        <p:spPr>
          <a:xfrm>
            <a:off x="8167687" y="184150"/>
            <a:ext cx="609600" cy="57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3000"/>
                                        <p:tgtEl>
                                          <p:spTgt spid="456"/>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30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585913" y="4068367"/>
            <a:ext cx="6643687" cy="578644"/>
            <a:chOff x="144" y="1872"/>
            <a:chExt cx="4751" cy="486"/>
          </a:xfrm>
        </p:grpSpPr>
        <p:sp>
          <p:nvSpPr>
            <p:cNvPr id="6171" name="Rectangle 4" descr="Water droplets"/>
            <p:cNvSpPr>
              <a:spLocks noChangeArrowheads="1"/>
            </p:cNvSpPr>
            <p:nvPr/>
          </p:nvSpPr>
          <p:spPr bwMode="auto">
            <a:xfrm>
              <a:off x="4513" y="2064"/>
              <a:ext cx="270" cy="90"/>
            </a:xfrm>
            <a:prstGeom prst="rect">
              <a:avLst/>
            </a:prstGeom>
            <a:blipFill dpi="0" rotWithShape="1">
              <a:blip r:embed="rId4"/>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44" name="AutoShape 5" descr="Water droplets"/>
            <p:cNvSpPr>
              <a:spLocks noChangeArrowheads="1"/>
            </p:cNvSpPr>
            <p:nvPr/>
          </p:nvSpPr>
          <p:spPr bwMode="auto">
            <a:xfrm>
              <a:off x="144" y="1872"/>
              <a:ext cx="4751" cy="486"/>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t>
              </a:r>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r>
                <a:rPr lang="en-US" sz="2800" b="1">
                  <a:solidFill>
                    <a:prstClr val="black"/>
                  </a:solidFill>
                  <a:latin typeface="Times New Roman" panose="02020603050405020304" pitchFamily="18" charset="0"/>
                  <a:cs typeface="Times New Roman" panose="02020603050405020304" pitchFamily="18" charset="0"/>
                </a:rPr>
                <a:t> Insert -&gt; Word Art</a:t>
              </a:r>
            </a:p>
          </p:txBody>
        </p:sp>
      </p:grpSp>
      <p:sp>
        <p:nvSpPr>
          <p:cNvPr id="6147" name="Text Box 12"/>
          <p:cNvSpPr txBox="1">
            <a:spLocks noChangeArrowheads="1"/>
          </p:cNvSpPr>
          <p:nvPr/>
        </p:nvSpPr>
        <p:spPr bwMode="auto">
          <a:xfrm>
            <a:off x="1943100" y="1725613"/>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endParaRPr lang="en-US" altLang="en-US" sz="2400" b="1">
              <a:solidFill>
                <a:srgbClr val="FF0000"/>
              </a:solidFill>
              <a:latin typeface=".VnTimeH" panose="020B7200000000000000" pitchFamily="34" charset="0"/>
              <a:cs typeface="Arial" panose="020B0604020202020204" pitchFamily="34" charset="0"/>
            </a:endParaRPr>
          </a:p>
        </p:txBody>
      </p:sp>
      <p:pic>
        <p:nvPicPr>
          <p:cNvPr id="6148" name="Picture 13" descr="be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52139">
            <a:off x="8199438" y="123825"/>
            <a:ext cx="8604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17"/>
          <p:cNvGrpSpPr>
            <a:grpSpLocks/>
          </p:cNvGrpSpPr>
          <p:nvPr/>
        </p:nvGrpSpPr>
        <p:grpSpPr bwMode="auto">
          <a:xfrm>
            <a:off x="541692" y="985224"/>
            <a:ext cx="7687908" cy="1191752"/>
            <a:chOff x="346" y="272"/>
            <a:chExt cx="6145" cy="2285"/>
          </a:xfrm>
        </p:grpSpPr>
        <p:sp>
          <p:nvSpPr>
            <p:cNvPr id="6169" name="Rectangle 18" descr="Parchment"/>
            <p:cNvSpPr>
              <a:spLocks noChangeArrowheads="1"/>
            </p:cNvSpPr>
            <p:nvPr/>
          </p:nvSpPr>
          <p:spPr bwMode="auto">
            <a:xfrm>
              <a:off x="4569" y="1246"/>
              <a:ext cx="252" cy="204"/>
            </a:xfrm>
            <a:prstGeom prst="rect">
              <a:avLst/>
            </a:prstGeom>
            <a:blipFill dpi="0" rotWithShape="1">
              <a:blip r:embed="rId6"/>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42" name="AutoShape 19" descr="Parchment"/>
            <p:cNvSpPr>
              <a:spLocks noChangeArrowheads="1"/>
            </p:cNvSpPr>
            <p:nvPr/>
          </p:nvSpPr>
          <p:spPr bwMode="auto">
            <a:xfrm>
              <a:off x="346" y="272"/>
              <a:ext cx="6145" cy="2285"/>
            </a:xfrm>
            <a:prstGeom prst="roundRect">
              <a:avLst>
                <a:gd name="adj" fmla="val 16667"/>
              </a:avLst>
            </a:prstGeom>
            <a:blipFill dpi="0" rotWithShape="1">
              <a:blip r:embed="rId6"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a:solidFill>
                    <a:prstClr val="black"/>
                  </a:solidFill>
                  <a:latin typeface="Times New Roman" pitchFamily="18" charset="0"/>
                </a:rPr>
                <a:t>Để chèn hình vào phần mềm trình chiếu, em dùng lệnh gì?</a:t>
              </a:r>
              <a:endParaRPr lang="en-US" sz="3200" b="1" dirty="0">
                <a:solidFill>
                  <a:prstClr val="black"/>
                </a:solidFill>
                <a:latin typeface="Times New Roman" pitchFamily="18" charset="0"/>
              </a:endParaRPr>
            </a:p>
          </p:txBody>
        </p:sp>
      </p:grpSp>
      <p:sp>
        <p:nvSpPr>
          <p:cNvPr id="38940" name="AutoShape 22" descr="Water droplets"/>
          <p:cNvSpPr>
            <a:spLocks noChangeArrowheads="1"/>
          </p:cNvSpPr>
          <p:nvPr/>
        </p:nvSpPr>
        <p:spPr bwMode="auto">
          <a:xfrm>
            <a:off x="1555750" y="2558534"/>
            <a:ext cx="6673850"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fontAlgn="base" hangingPunct="0">
              <a:spcBef>
                <a:spcPct val="0"/>
              </a:spcBef>
              <a:spcAft>
                <a:spcPct val="0"/>
              </a:spcAft>
              <a:defRPr/>
            </a:pPr>
            <a:r>
              <a:rPr lang="vi-VN"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Arial" panose="020B0604020202020204" pitchFamily="34" charset="0"/>
              </a:rPr>
              <a:t>A.</a:t>
            </a:r>
            <a:r>
              <a:rPr lang="en-US" sz="2800" b="1">
                <a:solidFill>
                  <a:prstClr val="black"/>
                </a:solidFill>
                <a:effectLst>
                  <a:outerShdw blurRad="38100" dist="19050" dir="2700000" algn="tl" rotWithShape="0">
                    <a:prstClr val="black">
                      <a:alpha val="40000"/>
                    </a:prstClr>
                  </a:outerShdw>
                </a:effectLst>
                <a:cs typeface="Arial" panose="020B0604020202020204" pitchFamily="34" charset="0"/>
              </a:rPr>
              <a:t> </a:t>
            </a:r>
            <a:r>
              <a:rPr lang="en-US" sz="2800" b="1">
                <a:solidFill>
                  <a:prstClr val="black"/>
                </a:solidFill>
                <a:latin typeface="Times New Roman" panose="02020603050405020304" pitchFamily="18" charset="0"/>
                <a:cs typeface="Times New Roman" panose="02020603050405020304" pitchFamily="18" charset="0"/>
              </a:rPr>
              <a:t>Insert -&gt; picture</a:t>
            </a:r>
          </a:p>
        </p:txBody>
      </p:sp>
      <p:grpSp>
        <p:nvGrpSpPr>
          <p:cNvPr id="6152" name="Group 23"/>
          <p:cNvGrpSpPr>
            <a:grpSpLocks/>
          </p:cNvGrpSpPr>
          <p:nvPr/>
        </p:nvGrpSpPr>
        <p:grpSpPr bwMode="auto">
          <a:xfrm>
            <a:off x="1566863" y="3348523"/>
            <a:ext cx="6662737" cy="578548"/>
            <a:chOff x="148" y="1837"/>
            <a:chExt cx="4742" cy="384"/>
          </a:xfrm>
        </p:grpSpPr>
        <p:sp>
          <p:nvSpPr>
            <p:cNvPr id="6167" name="Rectangle 24" descr="Water droplets"/>
            <p:cNvSpPr>
              <a:spLocks noChangeArrowheads="1"/>
            </p:cNvSpPr>
            <p:nvPr/>
          </p:nvSpPr>
          <p:spPr bwMode="auto">
            <a:xfrm>
              <a:off x="4513" y="2074"/>
              <a:ext cx="270" cy="71"/>
            </a:xfrm>
            <a:prstGeom prst="rect">
              <a:avLst/>
            </a:prstGeom>
            <a:blipFill dpi="0" rotWithShape="1">
              <a:blip r:embed="rId4"/>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38" name="AutoShape 25" descr="Water droplets"/>
            <p:cNvSpPr>
              <a:spLocks noChangeArrowheads="1"/>
            </p:cNvSpPr>
            <p:nvPr/>
          </p:nvSpPr>
          <p:spPr bwMode="auto">
            <a:xfrm>
              <a:off x="148" y="1837"/>
              <a:ext cx="4742" cy="38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fontAlgn="base" hangingPunct="0">
                <a:spcBef>
                  <a:spcPct val="0"/>
                </a:spcBef>
                <a:spcAft>
                  <a:spcPct val="0"/>
                </a:spcAft>
                <a:defRPr/>
              </a:pPr>
              <a:r>
                <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a:t>
              </a:r>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Insert -&gt; Online Pictures</a:t>
              </a:r>
            </a:p>
          </p:txBody>
        </p:sp>
      </p:grpSp>
      <p:grpSp>
        <p:nvGrpSpPr>
          <p:cNvPr id="3098" name="Group 26"/>
          <p:cNvGrpSpPr>
            <a:grpSpLocks/>
          </p:cNvGrpSpPr>
          <p:nvPr/>
        </p:nvGrpSpPr>
        <p:grpSpPr bwMode="auto">
          <a:xfrm>
            <a:off x="3894792" y="5662173"/>
            <a:ext cx="2105958" cy="614362"/>
            <a:chOff x="142" y="1858"/>
            <a:chExt cx="4757" cy="515"/>
          </a:xfrm>
        </p:grpSpPr>
        <p:sp>
          <p:nvSpPr>
            <p:cNvPr id="6165" name="Rectangle 27"/>
            <p:cNvSpPr>
              <a:spLocks noChangeArrowheads="1"/>
            </p:cNvSpPr>
            <p:nvPr/>
          </p:nvSpPr>
          <p:spPr bwMode="auto">
            <a:xfrm>
              <a:off x="4513" y="2065"/>
              <a:ext cx="270" cy="9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6166" name="AutoShape 28"/>
            <p:cNvSpPr>
              <a:spLocks noChangeArrowheads="1"/>
            </p:cNvSpPr>
            <p:nvPr/>
          </p:nvSpPr>
          <p:spPr bwMode="auto">
            <a:xfrm>
              <a:off x="142" y="1858"/>
              <a:ext cx="4757" cy="51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000" b="1">
                  <a:solidFill>
                    <a:srgbClr val="FF0000"/>
                  </a:solidFill>
                  <a:latin typeface="Times New Roman" panose="02020603050405020304" pitchFamily="18" charset="0"/>
                  <a:cs typeface="Times New Roman" panose="02020603050405020304" pitchFamily="18" charset="0"/>
                </a:rPr>
                <a:t>Đáp án: D</a:t>
              </a:r>
            </a:p>
          </p:txBody>
        </p:sp>
      </p:grpSp>
      <p:sp>
        <p:nvSpPr>
          <p:cNvPr id="6154" name="Oval 30"/>
          <p:cNvSpPr>
            <a:spLocks noChangeArrowheads="1"/>
          </p:cNvSpPr>
          <p:nvPr/>
        </p:nvSpPr>
        <p:spPr bwMode="auto">
          <a:xfrm>
            <a:off x="-41275" y="138113"/>
            <a:ext cx="890588" cy="86518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29" name="AutoShape 5" descr="Water droplets"/>
          <p:cNvSpPr>
            <a:spLocks noChangeArrowheads="1"/>
          </p:cNvSpPr>
          <p:nvPr/>
        </p:nvSpPr>
        <p:spPr bwMode="auto">
          <a:xfrm>
            <a:off x="1570831" y="4759921"/>
            <a:ext cx="6643687" cy="57864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a:t>
            </a:r>
            <a:r>
              <a:rPr lang="en-US" sz="2800" b="1">
                <a:solidFill>
                  <a:prstClr val="black"/>
                </a:solidFill>
                <a:latin typeface="Times New Roman" panose="02020603050405020304" pitchFamily="18" charset="0"/>
                <a:cs typeface="Times New Roman" panose="02020603050405020304" pitchFamily="18" charset="0"/>
              </a:rPr>
              <a:t> Insert -&gt; Shapes</a:t>
            </a:r>
          </a:p>
        </p:txBody>
      </p:sp>
      <p:sp>
        <p:nvSpPr>
          <p:cNvPr id="30" name="Right Arrow 29">
            <a:hlinkClick r:id="rId7" action="ppaction://hlinksldjump"/>
          </p:cNvPr>
          <p:cNvSpPr/>
          <p:nvPr/>
        </p:nvSpPr>
        <p:spPr>
          <a:xfrm>
            <a:off x="8072982" y="6165304"/>
            <a:ext cx="81949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89832"/>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3098"/>
                                        </p:tgtEl>
                                        <p:attrNameLst>
                                          <p:attrName>style.visibility</p:attrName>
                                        </p:attrNameLst>
                                      </p:cBhvr>
                                      <p:to>
                                        <p:strVal val="visible"/>
                                      </p:to>
                                    </p:set>
                                    <p:anim calcmode="lin" valueType="num">
                                      <p:cBhvr>
                                        <p:cTn id="7" dur="500" fill="hold"/>
                                        <p:tgtEl>
                                          <p:spTgt spid="3098"/>
                                        </p:tgtEl>
                                        <p:attrNameLst>
                                          <p:attrName>ppt_x</p:attrName>
                                        </p:attrNameLst>
                                      </p:cBhvr>
                                      <p:tavLst>
                                        <p:tav tm="0">
                                          <p:val>
                                            <p:strVal val="#ppt_x+#ppt_w/2"/>
                                          </p:val>
                                        </p:tav>
                                        <p:tav tm="100000">
                                          <p:val>
                                            <p:strVal val="#ppt_x"/>
                                          </p:val>
                                        </p:tav>
                                      </p:tavLst>
                                    </p:anim>
                                    <p:anim calcmode="lin" valueType="num">
                                      <p:cBhvr>
                                        <p:cTn id="8" dur="500" fill="hold"/>
                                        <p:tgtEl>
                                          <p:spTgt spid="3098"/>
                                        </p:tgtEl>
                                        <p:attrNameLst>
                                          <p:attrName>ppt_y</p:attrName>
                                        </p:attrNameLst>
                                      </p:cBhvr>
                                      <p:tavLst>
                                        <p:tav tm="0">
                                          <p:val>
                                            <p:strVal val="#ppt_y"/>
                                          </p:val>
                                        </p:tav>
                                        <p:tav tm="100000">
                                          <p:val>
                                            <p:strVal val="#ppt_y"/>
                                          </p:val>
                                        </p:tav>
                                      </p:tavLst>
                                    </p:anim>
                                    <p:anim calcmode="lin" valueType="num">
                                      <p:cBhvr>
                                        <p:cTn id="9" dur="500" fill="hold"/>
                                        <p:tgtEl>
                                          <p:spTgt spid="3098"/>
                                        </p:tgtEl>
                                        <p:attrNameLst>
                                          <p:attrName>ppt_w</p:attrName>
                                        </p:attrNameLst>
                                      </p:cBhvr>
                                      <p:tavLst>
                                        <p:tav tm="0">
                                          <p:val>
                                            <p:fltVal val="0"/>
                                          </p:val>
                                        </p:tav>
                                        <p:tav tm="100000">
                                          <p:val>
                                            <p:strVal val="#ppt_w"/>
                                          </p:val>
                                        </p:tav>
                                      </p:tavLst>
                                    </p:anim>
                                    <p:anim calcmode="lin" valueType="num">
                                      <p:cBhvr>
                                        <p:cTn id="10" dur="500" fill="hold"/>
                                        <p:tgtEl>
                                          <p:spTgt spid="30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585913" y="4068367"/>
            <a:ext cx="6643687" cy="578644"/>
            <a:chOff x="144" y="1872"/>
            <a:chExt cx="4751" cy="486"/>
          </a:xfrm>
        </p:grpSpPr>
        <p:sp>
          <p:nvSpPr>
            <p:cNvPr id="6171" name="Rectangle 4" descr="Water droplets"/>
            <p:cNvSpPr>
              <a:spLocks noChangeArrowheads="1"/>
            </p:cNvSpPr>
            <p:nvPr/>
          </p:nvSpPr>
          <p:spPr bwMode="auto">
            <a:xfrm>
              <a:off x="4513" y="2064"/>
              <a:ext cx="270" cy="90"/>
            </a:xfrm>
            <a:prstGeom prst="rect">
              <a:avLst/>
            </a:prstGeom>
            <a:blipFill dpi="0" rotWithShape="1">
              <a:blip r:embed="rId4"/>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44" name="AutoShape 5" descr="Water droplets"/>
            <p:cNvSpPr>
              <a:spLocks noChangeArrowheads="1"/>
            </p:cNvSpPr>
            <p:nvPr/>
          </p:nvSpPr>
          <p:spPr bwMode="auto">
            <a:xfrm>
              <a:off x="144" y="1872"/>
              <a:ext cx="4751" cy="486"/>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t>
              </a:r>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r>
                <a:rPr lang="en-US" sz="2800" b="1">
                  <a:solidFill>
                    <a:prstClr val="black"/>
                  </a:solidFill>
                  <a:latin typeface="Times New Roman" panose="02020603050405020304" pitchFamily="18" charset="0"/>
                  <a:cs typeface="Times New Roman" panose="02020603050405020304" pitchFamily="18" charset="0"/>
                </a:rPr>
                <a:t> Insert -&gt; Word Art</a:t>
              </a:r>
            </a:p>
          </p:txBody>
        </p:sp>
      </p:grpSp>
      <p:sp>
        <p:nvSpPr>
          <p:cNvPr id="6147" name="Text Box 12"/>
          <p:cNvSpPr txBox="1">
            <a:spLocks noChangeArrowheads="1"/>
          </p:cNvSpPr>
          <p:nvPr/>
        </p:nvSpPr>
        <p:spPr bwMode="auto">
          <a:xfrm>
            <a:off x="1943100" y="1725613"/>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endParaRPr lang="en-US" altLang="en-US" sz="2400" b="1">
              <a:solidFill>
                <a:srgbClr val="FF0000"/>
              </a:solidFill>
              <a:latin typeface=".VnTimeH" panose="020B7200000000000000" pitchFamily="34" charset="0"/>
              <a:cs typeface="Arial" panose="020B0604020202020204" pitchFamily="34" charset="0"/>
            </a:endParaRPr>
          </a:p>
        </p:txBody>
      </p:sp>
      <p:pic>
        <p:nvPicPr>
          <p:cNvPr id="6148" name="Picture 13" descr="be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52139">
            <a:off x="8199438" y="123825"/>
            <a:ext cx="8604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17"/>
          <p:cNvGrpSpPr>
            <a:grpSpLocks/>
          </p:cNvGrpSpPr>
          <p:nvPr/>
        </p:nvGrpSpPr>
        <p:grpSpPr bwMode="auto">
          <a:xfrm>
            <a:off x="541692" y="985224"/>
            <a:ext cx="7687908" cy="1191752"/>
            <a:chOff x="346" y="272"/>
            <a:chExt cx="6145" cy="2285"/>
          </a:xfrm>
        </p:grpSpPr>
        <p:sp>
          <p:nvSpPr>
            <p:cNvPr id="6169" name="Rectangle 18" descr="Parchment"/>
            <p:cNvSpPr>
              <a:spLocks noChangeArrowheads="1"/>
            </p:cNvSpPr>
            <p:nvPr/>
          </p:nvSpPr>
          <p:spPr bwMode="auto">
            <a:xfrm>
              <a:off x="4569" y="1246"/>
              <a:ext cx="252" cy="204"/>
            </a:xfrm>
            <a:prstGeom prst="rect">
              <a:avLst/>
            </a:prstGeom>
            <a:blipFill dpi="0" rotWithShape="1">
              <a:blip r:embed="rId6"/>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42" name="AutoShape 19" descr="Parchment"/>
            <p:cNvSpPr>
              <a:spLocks noChangeArrowheads="1"/>
            </p:cNvSpPr>
            <p:nvPr/>
          </p:nvSpPr>
          <p:spPr bwMode="auto">
            <a:xfrm>
              <a:off x="346" y="272"/>
              <a:ext cx="6145" cy="2285"/>
            </a:xfrm>
            <a:prstGeom prst="roundRect">
              <a:avLst>
                <a:gd name="adj" fmla="val 16667"/>
              </a:avLst>
            </a:prstGeom>
            <a:blipFill dpi="0" rotWithShape="1">
              <a:blip r:embed="rId6"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a:solidFill>
                    <a:prstClr val="black"/>
                  </a:solidFill>
                  <a:latin typeface="Times New Roman" pitchFamily="18" charset="0"/>
                </a:rPr>
                <a:t>Để chèn hình ảnh vào phần mềm trình chiếu, em dùng lệnh gì?</a:t>
              </a:r>
              <a:endParaRPr lang="en-US" sz="3200" b="1" dirty="0">
                <a:solidFill>
                  <a:prstClr val="black"/>
                </a:solidFill>
                <a:latin typeface="Times New Roman" pitchFamily="18" charset="0"/>
              </a:endParaRPr>
            </a:p>
          </p:txBody>
        </p:sp>
      </p:grpSp>
      <p:sp>
        <p:nvSpPr>
          <p:cNvPr id="38940" name="AutoShape 22" descr="Water droplets"/>
          <p:cNvSpPr>
            <a:spLocks noChangeArrowheads="1"/>
          </p:cNvSpPr>
          <p:nvPr/>
        </p:nvSpPr>
        <p:spPr bwMode="auto">
          <a:xfrm>
            <a:off x="1555750" y="2558534"/>
            <a:ext cx="6673850"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fontAlgn="base" hangingPunct="0">
              <a:spcBef>
                <a:spcPct val="0"/>
              </a:spcBef>
              <a:spcAft>
                <a:spcPct val="0"/>
              </a:spcAft>
              <a:defRPr/>
            </a:pPr>
            <a:r>
              <a:rPr lang="vi-VN"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Arial" panose="020B0604020202020204" pitchFamily="34" charset="0"/>
              </a:rPr>
              <a:t>A.</a:t>
            </a:r>
            <a:r>
              <a:rPr lang="en-US" sz="2800" b="1">
                <a:solidFill>
                  <a:prstClr val="black"/>
                </a:solidFill>
                <a:effectLst>
                  <a:outerShdw blurRad="38100" dist="19050" dir="2700000" algn="tl" rotWithShape="0">
                    <a:prstClr val="black">
                      <a:alpha val="40000"/>
                    </a:prstClr>
                  </a:outerShdw>
                </a:effectLst>
                <a:cs typeface="Arial" panose="020B0604020202020204" pitchFamily="34" charset="0"/>
              </a:rPr>
              <a:t> </a:t>
            </a:r>
            <a:r>
              <a:rPr lang="en-US" sz="2800" b="1">
                <a:solidFill>
                  <a:prstClr val="black"/>
                </a:solidFill>
                <a:latin typeface="Times New Roman" panose="02020603050405020304" pitchFamily="18" charset="0"/>
                <a:cs typeface="Times New Roman" panose="02020603050405020304" pitchFamily="18" charset="0"/>
              </a:rPr>
              <a:t>Insert -&gt; picture</a:t>
            </a:r>
          </a:p>
        </p:txBody>
      </p:sp>
      <p:grpSp>
        <p:nvGrpSpPr>
          <p:cNvPr id="6152" name="Group 23"/>
          <p:cNvGrpSpPr>
            <a:grpSpLocks/>
          </p:cNvGrpSpPr>
          <p:nvPr/>
        </p:nvGrpSpPr>
        <p:grpSpPr bwMode="auto">
          <a:xfrm>
            <a:off x="1566863" y="3348523"/>
            <a:ext cx="6662737" cy="578548"/>
            <a:chOff x="148" y="1837"/>
            <a:chExt cx="4742" cy="384"/>
          </a:xfrm>
        </p:grpSpPr>
        <p:sp>
          <p:nvSpPr>
            <p:cNvPr id="6167" name="Rectangle 24" descr="Water droplets"/>
            <p:cNvSpPr>
              <a:spLocks noChangeArrowheads="1"/>
            </p:cNvSpPr>
            <p:nvPr/>
          </p:nvSpPr>
          <p:spPr bwMode="auto">
            <a:xfrm>
              <a:off x="4513" y="2074"/>
              <a:ext cx="270" cy="71"/>
            </a:xfrm>
            <a:prstGeom prst="rect">
              <a:avLst/>
            </a:prstGeom>
            <a:blipFill dpi="0" rotWithShape="1">
              <a:blip r:embed="rId4"/>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38" name="AutoShape 25" descr="Water droplets"/>
            <p:cNvSpPr>
              <a:spLocks noChangeArrowheads="1"/>
            </p:cNvSpPr>
            <p:nvPr/>
          </p:nvSpPr>
          <p:spPr bwMode="auto">
            <a:xfrm>
              <a:off x="148" y="1837"/>
              <a:ext cx="4742" cy="38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fontAlgn="base" hangingPunct="0">
                <a:spcBef>
                  <a:spcPct val="0"/>
                </a:spcBef>
                <a:spcAft>
                  <a:spcPct val="0"/>
                </a:spcAft>
                <a:defRPr/>
              </a:pPr>
              <a:r>
                <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a:t>
              </a:r>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Insert -&gt; Table</a:t>
              </a:r>
            </a:p>
          </p:txBody>
        </p:sp>
      </p:grpSp>
      <p:grpSp>
        <p:nvGrpSpPr>
          <p:cNvPr id="3098" name="Group 26"/>
          <p:cNvGrpSpPr>
            <a:grpSpLocks/>
          </p:cNvGrpSpPr>
          <p:nvPr/>
        </p:nvGrpSpPr>
        <p:grpSpPr bwMode="auto">
          <a:xfrm>
            <a:off x="3635896" y="5512576"/>
            <a:ext cx="2872234" cy="614362"/>
            <a:chOff x="142" y="1858"/>
            <a:chExt cx="4757" cy="515"/>
          </a:xfrm>
        </p:grpSpPr>
        <p:sp>
          <p:nvSpPr>
            <p:cNvPr id="6165" name="Rectangle 27"/>
            <p:cNvSpPr>
              <a:spLocks noChangeArrowheads="1"/>
            </p:cNvSpPr>
            <p:nvPr/>
          </p:nvSpPr>
          <p:spPr bwMode="auto">
            <a:xfrm>
              <a:off x="4513" y="2065"/>
              <a:ext cx="270" cy="9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6166" name="AutoShape 28"/>
            <p:cNvSpPr>
              <a:spLocks noChangeArrowheads="1"/>
            </p:cNvSpPr>
            <p:nvPr/>
          </p:nvSpPr>
          <p:spPr bwMode="auto">
            <a:xfrm>
              <a:off x="142" y="1858"/>
              <a:ext cx="4757" cy="51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000" b="1">
                  <a:solidFill>
                    <a:srgbClr val="FF0000"/>
                  </a:solidFill>
                  <a:latin typeface="Times New Roman" panose="02020603050405020304" pitchFamily="18" charset="0"/>
                  <a:cs typeface="Times New Roman" panose="02020603050405020304" pitchFamily="18" charset="0"/>
                </a:rPr>
                <a:t>Đáp án: A</a:t>
              </a:r>
            </a:p>
          </p:txBody>
        </p:sp>
      </p:grpSp>
      <p:sp>
        <p:nvSpPr>
          <p:cNvPr id="6154" name="Oval 30"/>
          <p:cNvSpPr>
            <a:spLocks noChangeArrowheads="1"/>
          </p:cNvSpPr>
          <p:nvPr/>
        </p:nvSpPr>
        <p:spPr bwMode="auto">
          <a:xfrm>
            <a:off x="-41275" y="138113"/>
            <a:ext cx="890588" cy="86518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29" name="AutoShape 5" descr="Water droplets"/>
          <p:cNvSpPr>
            <a:spLocks noChangeArrowheads="1"/>
          </p:cNvSpPr>
          <p:nvPr/>
        </p:nvSpPr>
        <p:spPr bwMode="auto">
          <a:xfrm>
            <a:off x="1570831" y="4759921"/>
            <a:ext cx="6643687" cy="57864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a:t>
            </a:r>
            <a:r>
              <a:rPr lang="en-US" sz="2800" b="1">
                <a:solidFill>
                  <a:prstClr val="black"/>
                </a:solidFill>
                <a:latin typeface="Times New Roman" panose="02020603050405020304" pitchFamily="18" charset="0"/>
                <a:cs typeface="Times New Roman" panose="02020603050405020304" pitchFamily="18" charset="0"/>
              </a:rPr>
              <a:t> Insert -&gt; Shapes</a:t>
            </a:r>
          </a:p>
        </p:txBody>
      </p:sp>
      <p:sp>
        <p:nvSpPr>
          <p:cNvPr id="30" name="Right Arrow 29">
            <a:hlinkClick r:id="rId7" action="ppaction://hlinksldjump"/>
          </p:cNvPr>
          <p:cNvSpPr/>
          <p:nvPr/>
        </p:nvSpPr>
        <p:spPr>
          <a:xfrm>
            <a:off x="8072982" y="6165304"/>
            <a:ext cx="81949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165184"/>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3098"/>
                                        </p:tgtEl>
                                        <p:attrNameLst>
                                          <p:attrName>style.visibility</p:attrName>
                                        </p:attrNameLst>
                                      </p:cBhvr>
                                      <p:to>
                                        <p:strVal val="visible"/>
                                      </p:to>
                                    </p:set>
                                    <p:anim calcmode="lin" valueType="num">
                                      <p:cBhvr>
                                        <p:cTn id="7" dur="500" fill="hold"/>
                                        <p:tgtEl>
                                          <p:spTgt spid="3098"/>
                                        </p:tgtEl>
                                        <p:attrNameLst>
                                          <p:attrName>ppt_x</p:attrName>
                                        </p:attrNameLst>
                                      </p:cBhvr>
                                      <p:tavLst>
                                        <p:tav tm="0">
                                          <p:val>
                                            <p:strVal val="#ppt_x+#ppt_w/2"/>
                                          </p:val>
                                        </p:tav>
                                        <p:tav tm="100000">
                                          <p:val>
                                            <p:strVal val="#ppt_x"/>
                                          </p:val>
                                        </p:tav>
                                      </p:tavLst>
                                    </p:anim>
                                    <p:anim calcmode="lin" valueType="num">
                                      <p:cBhvr>
                                        <p:cTn id="8" dur="500" fill="hold"/>
                                        <p:tgtEl>
                                          <p:spTgt spid="3098"/>
                                        </p:tgtEl>
                                        <p:attrNameLst>
                                          <p:attrName>ppt_y</p:attrName>
                                        </p:attrNameLst>
                                      </p:cBhvr>
                                      <p:tavLst>
                                        <p:tav tm="0">
                                          <p:val>
                                            <p:strVal val="#ppt_y"/>
                                          </p:val>
                                        </p:tav>
                                        <p:tav tm="100000">
                                          <p:val>
                                            <p:strVal val="#ppt_y"/>
                                          </p:val>
                                        </p:tav>
                                      </p:tavLst>
                                    </p:anim>
                                    <p:anim calcmode="lin" valueType="num">
                                      <p:cBhvr>
                                        <p:cTn id="9" dur="500" fill="hold"/>
                                        <p:tgtEl>
                                          <p:spTgt spid="3098"/>
                                        </p:tgtEl>
                                        <p:attrNameLst>
                                          <p:attrName>ppt_w</p:attrName>
                                        </p:attrNameLst>
                                      </p:cBhvr>
                                      <p:tavLst>
                                        <p:tav tm="0">
                                          <p:val>
                                            <p:fltVal val="0"/>
                                          </p:val>
                                        </p:tav>
                                        <p:tav tm="100000">
                                          <p:val>
                                            <p:strVal val="#ppt_w"/>
                                          </p:val>
                                        </p:tav>
                                      </p:tavLst>
                                    </p:anim>
                                    <p:anim calcmode="lin" valueType="num">
                                      <p:cBhvr>
                                        <p:cTn id="10" dur="500" fill="hold"/>
                                        <p:tgtEl>
                                          <p:spTgt spid="30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585913" y="4068367"/>
            <a:ext cx="6643687" cy="578644"/>
            <a:chOff x="144" y="1872"/>
            <a:chExt cx="4751" cy="486"/>
          </a:xfrm>
        </p:grpSpPr>
        <p:sp>
          <p:nvSpPr>
            <p:cNvPr id="6171" name="Rectangle 4" descr="Water droplets"/>
            <p:cNvSpPr>
              <a:spLocks noChangeArrowheads="1"/>
            </p:cNvSpPr>
            <p:nvPr/>
          </p:nvSpPr>
          <p:spPr bwMode="auto">
            <a:xfrm>
              <a:off x="4513" y="2064"/>
              <a:ext cx="270" cy="90"/>
            </a:xfrm>
            <a:prstGeom prst="rect">
              <a:avLst/>
            </a:prstGeom>
            <a:blipFill dpi="0" rotWithShape="1">
              <a:blip r:embed="rId4"/>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44" name="AutoShape 5" descr="Water droplets"/>
            <p:cNvSpPr>
              <a:spLocks noChangeArrowheads="1"/>
            </p:cNvSpPr>
            <p:nvPr/>
          </p:nvSpPr>
          <p:spPr bwMode="auto">
            <a:xfrm>
              <a:off x="144" y="1872"/>
              <a:ext cx="4751" cy="486"/>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t>
              </a:r>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r>
                <a:rPr lang="en-US" sz="2800" b="1">
                  <a:solidFill>
                    <a:prstClr val="black"/>
                  </a:solidFill>
                  <a:latin typeface="Times New Roman" panose="02020603050405020304" pitchFamily="18" charset="0"/>
                  <a:cs typeface="Times New Roman" panose="02020603050405020304" pitchFamily="18" charset="0"/>
                </a:rPr>
                <a:t> Insert -&gt; Word Art</a:t>
              </a:r>
            </a:p>
          </p:txBody>
        </p:sp>
      </p:grpSp>
      <p:sp>
        <p:nvSpPr>
          <p:cNvPr id="6147" name="Text Box 12"/>
          <p:cNvSpPr txBox="1">
            <a:spLocks noChangeArrowheads="1"/>
          </p:cNvSpPr>
          <p:nvPr/>
        </p:nvSpPr>
        <p:spPr bwMode="auto">
          <a:xfrm>
            <a:off x="1943100" y="1725613"/>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endParaRPr lang="en-US" altLang="en-US" sz="2400" b="1">
              <a:solidFill>
                <a:srgbClr val="FF0000"/>
              </a:solidFill>
              <a:latin typeface=".VnTimeH" panose="020B7200000000000000" pitchFamily="34" charset="0"/>
              <a:cs typeface="Arial" panose="020B0604020202020204" pitchFamily="34" charset="0"/>
            </a:endParaRPr>
          </a:p>
        </p:txBody>
      </p:sp>
      <p:pic>
        <p:nvPicPr>
          <p:cNvPr id="6148" name="Picture 13" descr="be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52139">
            <a:off x="8199438" y="123825"/>
            <a:ext cx="8604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17"/>
          <p:cNvGrpSpPr>
            <a:grpSpLocks/>
          </p:cNvGrpSpPr>
          <p:nvPr/>
        </p:nvGrpSpPr>
        <p:grpSpPr bwMode="auto">
          <a:xfrm>
            <a:off x="541692" y="985224"/>
            <a:ext cx="7687908" cy="1191752"/>
            <a:chOff x="346" y="272"/>
            <a:chExt cx="6145" cy="2285"/>
          </a:xfrm>
        </p:grpSpPr>
        <p:sp>
          <p:nvSpPr>
            <p:cNvPr id="6169" name="Rectangle 18" descr="Parchment"/>
            <p:cNvSpPr>
              <a:spLocks noChangeArrowheads="1"/>
            </p:cNvSpPr>
            <p:nvPr/>
          </p:nvSpPr>
          <p:spPr bwMode="auto">
            <a:xfrm>
              <a:off x="4569" y="1246"/>
              <a:ext cx="252" cy="204"/>
            </a:xfrm>
            <a:prstGeom prst="rect">
              <a:avLst/>
            </a:prstGeom>
            <a:blipFill dpi="0" rotWithShape="1">
              <a:blip r:embed="rId6"/>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42" name="AutoShape 19" descr="Parchment"/>
            <p:cNvSpPr>
              <a:spLocks noChangeArrowheads="1"/>
            </p:cNvSpPr>
            <p:nvPr/>
          </p:nvSpPr>
          <p:spPr bwMode="auto">
            <a:xfrm>
              <a:off x="346" y="272"/>
              <a:ext cx="6145" cy="2285"/>
            </a:xfrm>
            <a:prstGeom prst="roundRect">
              <a:avLst>
                <a:gd name="adj" fmla="val 16667"/>
              </a:avLst>
            </a:prstGeom>
            <a:blipFill dpi="0" rotWithShape="1">
              <a:blip r:embed="rId6"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dirty="0" err="1">
                  <a:solidFill>
                    <a:prstClr val="black"/>
                  </a:solidFill>
                  <a:latin typeface="Times New Roman" pitchFamily="18" charset="0"/>
                </a:rPr>
                <a:t>Để</a:t>
              </a:r>
              <a:r>
                <a:rPr lang="en-US" sz="3200" b="1" dirty="0">
                  <a:solidFill>
                    <a:prstClr val="black"/>
                  </a:solidFill>
                  <a:latin typeface="Times New Roman" pitchFamily="18" charset="0"/>
                </a:rPr>
                <a:t> video </a:t>
              </a:r>
              <a:r>
                <a:rPr lang="en-US" sz="3200" b="1" dirty="0" err="1">
                  <a:solidFill>
                    <a:prstClr val="black"/>
                  </a:solidFill>
                  <a:latin typeface="Times New Roman" pitchFamily="18" charset="0"/>
                </a:rPr>
                <a:t>vào</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phần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mềm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trình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chiếu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em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dùng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lệnh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gì</a:t>
              </a:r>
              <a:r>
                <a:rPr lang="en-US" sz="3200" b="1" dirty="0">
                  <a:solidFill>
                    <a:prstClr val="black"/>
                  </a:solidFill>
                  <a:latin typeface="Times New Roman" pitchFamily="18" charset="0"/>
                </a:rPr>
                <a:t>?</a:t>
              </a:r>
            </a:p>
          </p:txBody>
        </p:sp>
      </p:grpSp>
      <p:sp>
        <p:nvSpPr>
          <p:cNvPr id="38940" name="AutoShape 22" descr="Water droplets"/>
          <p:cNvSpPr>
            <a:spLocks noChangeArrowheads="1"/>
          </p:cNvSpPr>
          <p:nvPr/>
        </p:nvSpPr>
        <p:spPr bwMode="auto">
          <a:xfrm>
            <a:off x="1555750" y="2558534"/>
            <a:ext cx="6673850"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fontAlgn="base" hangingPunct="0">
              <a:spcBef>
                <a:spcPct val="0"/>
              </a:spcBef>
              <a:spcAft>
                <a:spcPct val="0"/>
              </a:spcAft>
              <a:defRPr/>
            </a:pPr>
            <a:r>
              <a:rPr lang="vi-VN"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Arial" panose="020B0604020202020204" pitchFamily="34" charset="0"/>
              </a:rPr>
              <a:t>A.</a:t>
            </a:r>
            <a:r>
              <a:rPr lang="en-US" sz="2800" b="1">
                <a:solidFill>
                  <a:prstClr val="black"/>
                </a:solidFill>
                <a:effectLst>
                  <a:outerShdw blurRad="38100" dist="19050" dir="2700000" algn="tl" rotWithShape="0">
                    <a:prstClr val="black">
                      <a:alpha val="40000"/>
                    </a:prstClr>
                  </a:outerShdw>
                </a:effectLst>
                <a:cs typeface="Arial" panose="020B0604020202020204" pitchFamily="34" charset="0"/>
              </a:rPr>
              <a:t> </a:t>
            </a:r>
            <a:r>
              <a:rPr lang="en-US" sz="2800" b="1">
                <a:solidFill>
                  <a:prstClr val="black"/>
                </a:solidFill>
                <a:latin typeface="Times New Roman" panose="02020603050405020304" pitchFamily="18" charset="0"/>
                <a:cs typeface="Times New Roman" panose="02020603050405020304" pitchFamily="18" charset="0"/>
              </a:rPr>
              <a:t>Insert -&gt; picture</a:t>
            </a:r>
          </a:p>
        </p:txBody>
      </p:sp>
      <p:grpSp>
        <p:nvGrpSpPr>
          <p:cNvPr id="6152" name="Group 23"/>
          <p:cNvGrpSpPr>
            <a:grpSpLocks/>
          </p:cNvGrpSpPr>
          <p:nvPr/>
        </p:nvGrpSpPr>
        <p:grpSpPr bwMode="auto">
          <a:xfrm>
            <a:off x="1566863" y="3348523"/>
            <a:ext cx="6662737" cy="578548"/>
            <a:chOff x="148" y="1837"/>
            <a:chExt cx="4742" cy="384"/>
          </a:xfrm>
        </p:grpSpPr>
        <p:sp>
          <p:nvSpPr>
            <p:cNvPr id="6167" name="Rectangle 24" descr="Water droplets"/>
            <p:cNvSpPr>
              <a:spLocks noChangeArrowheads="1"/>
            </p:cNvSpPr>
            <p:nvPr/>
          </p:nvSpPr>
          <p:spPr bwMode="auto">
            <a:xfrm>
              <a:off x="4513" y="2074"/>
              <a:ext cx="270" cy="71"/>
            </a:xfrm>
            <a:prstGeom prst="rect">
              <a:avLst/>
            </a:prstGeom>
            <a:blipFill dpi="0" rotWithShape="1">
              <a:blip r:embed="rId4"/>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38938" name="AutoShape 25" descr="Water droplets"/>
            <p:cNvSpPr>
              <a:spLocks noChangeArrowheads="1"/>
            </p:cNvSpPr>
            <p:nvPr/>
          </p:nvSpPr>
          <p:spPr bwMode="auto">
            <a:xfrm>
              <a:off x="148" y="1837"/>
              <a:ext cx="4742" cy="38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fontAlgn="base" hangingPunct="0">
                <a:spcBef>
                  <a:spcPct val="0"/>
                </a:spcBef>
                <a:spcAft>
                  <a:spcPct val="0"/>
                </a:spcAft>
                <a:defRPr/>
              </a:pPr>
              <a:r>
                <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a:t>
              </a:r>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Insert -&gt; video</a:t>
              </a:r>
            </a:p>
          </p:txBody>
        </p:sp>
      </p:grpSp>
      <p:grpSp>
        <p:nvGrpSpPr>
          <p:cNvPr id="3098" name="Group 26"/>
          <p:cNvGrpSpPr>
            <a:grpSpLocks/>
          </p:cNvGrpSpPr>
          <p:nvPr/>
        </p:nvGrpSpPr>
        <p:grpSpPr bwMode="auto">
          <a:xfrm>
            <a:off x="3152758" y="5661248"/>
            <a:ext cx="2829896" cy="614362"/>
            <a:chOff x="142" y="1858"/>
            <a:chExt cx="4757" cy="515"/>
          </a:xfrm>
        </p:grpSpPr>
        <p:sp>
          <p:nvSpPr>
            <p:cNvPr id="6165" name="Rectangle 27"/>
            <p:cNvSpPr>
              <a:spLocks noChangeArrowheads="1"/>
            </p:cNvSpPr>
            <p:nvPr/>
          </p:nvSpPr>
          <p:spPr bwMode="auto">
            <a:xfrm>
              <a:off x="4513" y="2065"/>
              <a:ext cx="270" cy="9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6166" name="AutoShape 28"/>
            <p:cNvSpPr>
              <a:spLocks noChangeArrowheads="1"/>
            </p:cNvSpPr>
            <p:nvPr/>
          </p:nvSpPr>
          <p:spPr bwMode="auto">
            <a:xfrm>
              <a:off x="142" y="1858"/>
              <a:ext cx="4757" cy="51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000" b="1">
                  <a:solidFill>
                    <a:srgbClr val="FF0000"/>
                  </a:solidFill>
                  <a:latin typeface="Times New Roman" panose="02020603050405020304" pitchFamily="18" charset="0"/>
                  <a:cs typeface="Times New Roman" panose="02020603050405020304" pitchFamily="18" charset="0"/>
                </a:rPr>
                <a:t>Đáp án: B</a:t>
              </a:r>
            </a:p>
          </p:txBody>
        </p:sp>
      </p:grpSp>
      <p:sp>
        <p:nvSpPr>
          <p:cNvPr id="6154" name="Oval 30"/>
          <p:cNvSpPr>
            <a:spLocks noChangeArrowheads="1"/>
          </p:cNvSpPr>
          <p:nvPr/>
        </p:nvSpPr>
        <p:spPr bwMode="auto">
          <a:xfrm>
            <a:off x="-41275" y="138113"/>
            <a:ext cx="890588" cy="86518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100">
              <a:solidFill>
                <a:prstClr val="black"/>
              </a:solidFill>
              <a:latin typeface="Arial" panose="020B0604020202020204" pitchFamily="34" charset="0"/>
              <a:cs typeface="Arial" panose="020B0604020202020204" pitchFamily="34" charset="0"/>
            </a:endParaRPr>
          </a:p>
        </p:txBody>
      </p:sp>
      <p:sp>
        <p:nvSpPr>
          <p:cNvPr id="29" name="AutoShape 5" descr="Water droplets"/>
          <p:cNvSpPr>
            <a:spLocks noChangeArrowheads="1"/>
          </p:cNvSpPr>
          <p:nvPr/>
        </p:nvSpPr>
        <p:spPr bwMode="auto">
          <a:xfrm>
            <a:off x="1570831" y="4759921"/>
            <a:ext cx="6643687" cy="57864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a:t>
            </a:r>
            <a:r>
              <a:rPr lang="en-US" sz="2800" b="1">
                <a:solidFill>
                  <a:prstClr val="black"/>
                </a:solidFill>
                <a:latin typeface="Times New Roman" panose="02020603050405020304" pitchFamily="18" charset="0"/>
                <a:cs typeface="Times New Roman" panose="02020603050405020304" pitchFamily="18" charset="0"/>
              </a:rPr>
              <a:t> Insert -&gt; Audio</a:t>
            </a:r>
          </a:p>
        </p:txBody>
      </p:sp>
      <p:sp>
        <p:nvSpPr>
          <p:cNvPr id="2" name="Right Arrow 1">
            <a:hlinkClick r:id="rId7" action="ppaction://hlinksldjump"/>
          </p:cNvPr>
          <p:cNvSpPr/>
          <p:nvPr/>
        </p:nvSpPr>
        <p:spPr>
          <a:xfrm>
            <a:off x="8072982" y="6165304"/>
            <a:ext cx="81949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932380"/>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3098"/>
                                        </p:tgtEl>
                                        <p:attrNameLst>
                                          <p:attrName>style.visibility</p:attrName>
                                        </p:attrNameLst>
                                      </p:cBhvr>
                                      <p:to>
                                        <p:strVal val="visible"/>
                                      </p:to>
                                    </p:set>
                                    <p:anim calcmode="lin" valueType="num">
                                      <p:cBhvr>
                                        <p:cTn id="7" dur="500" fill="hold"/>
                                        <p:tgtEl>
                                          <p:spTgt spid="3098"/>
                                        </p:tgtEl>
                                        <p:attrNameLst>
                                          <p:attrName>ppt_x</p:attrName>
                                        </p:attrNameLst>
                                      </p:cBhvr>
                                      <p:tavLst>
                                        <p:tav tm="0">
                                          <p:val>
                                            <p:strVal val="#ppt_x+#ppt_w/2"/>
                                          </p:val>
                                        </p:tav>
                                        <p:tav tm="100000">
                                          <p:val>
                                            <p:strVal val="#ppt_x"/>
                                          </p:val>
                                        </p:tav>
                                      </p:tavLst>
                                    </p:anim>
                                    <p:anim calcmode="lin" valueType="num">
                                      <p:cBhvr>
                                        <p:cTn id="8" dur="500" fill="hold"/>
                                        <p:tgtEl>
                                          <p:spTgt spid="3098"/>
                                        </p:tgtEl>
                                        <p:attrNameLst>
                                          <p:attrName>ppt_y</p:attrName>
                                        </p:attrNameLst>
                                      </p:cBhvr>
                                      <p:tavLst>
                                        <p:tav tm="0">
                                          <p:val>
                                            <p:strVal val="#ppt_y"/>
                                          </p:val>
                                        </p:tav>
                                        <p:tav tm="100000">
                                          <p:val>
                                            <p:strVal val="#ppt_y"/>
                                          </p:val>
                                        </p:tav>
                                      </p:tavLst>
                                    </p:anim>
                                    <p:anim calcmode="lin" valueType="num">
                                      <p:cBhvr>
                                        <p:cTn id="9" dur="500" fill="hold"/>
                                        <p:tgtEl>
                                          <p:spTgt spid="3098"/>
                                        </p:tgtEl>
                                        <p:attrNameLst>
                                          <p:attrName>ppt_w</p:attrName>
                                        </p:attrNameLst>
                                      </p:cBhvr>
                                      <p:tavLst>
                                        <p:tav tm="0">
                                          <p:val>
                                            <p:fltVal val="0"/>
                                          </p:val>
                                        </p:tav>
                                        <p:tav tm="100000">
                                          <p:val>
                                            <p:strVal val="#ppt_w"/>
                                          </p:val>
                                        </p:tav>
                                      </p:tavLst>
                                    </p:anim>
                                    <p:anim calcmode="lin" valueType="num">
                                      <p:cBhvr>
                                        <p:cTn id="10" dur="500" fill="hold"/>
                                        <p:tgtEl>
                                          <p:spTgt spid="30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6"/>
          <p:cNvSpPr txBox="1"/>
          <p:nvPr/>
        </p:nvSpPr>
        <p:spPr>
          <a:xfrm>
            <a:off x="-11388" y="188640"/>
            <a:ext cx="89604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endParaRPr sz="2800" b="1" i="0" u="none" strike="noStrike" cap="none">
              <a:solidFill>
                <a:schemeClr val="dk1"/>
              </a:solidFill>
              <a:latin typeface="Times New Roman"/>
              <a:ea typeface="Times New Roman"/>
              <a:cs typeface="Times New Roman"/>
              <a:sym typeface="Times New Roman"/>
            </a:endParaRPr>
          </a:p>
        </p:txBody>
      </p:sp>
      <p:sp>
        <p:nvSpPr>
          <p:cNvPr id="327" name="Google Shape;327;p6"/>
          <p:cNvSpPr txBox="1"/>
          <p:nvPr/>
        </p:nvSpPr>
        <p:spPr>
          <a:xfrm>
            <a:off x="326633" y="1268760"/>
            <a:ext cx="8632825"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2400" b="1" dirty="0">
                <a:solidFill>
                  <a:srgbClr val="FF0000"/>
                </a:solidFill>
                <a:latin typeface="Times New Roman"/>
                <a:cs typeface="Times New Roman"/>
                <a:sym typeface="Times New Roman"/>
              </a:rPr>
              <a:t>ĐẶT THÔNG SỐ CHUNG CHO CÁC TRANG TRÌNH CHIẾU (</a:t>
            </a:r>
            <a:r>
              <a:rPr lang="en-US" sz="2400" b="1" dirty="0" err="1">
                <a:solidFill>
                  <a:srgbClr val="FF0000"/>
                </a:solidFill>
                <a:latin typeface="Times New Roman"/>
                <a:cs typeface="Times New Roman"/>
                <a:sym typeface="Times New Roman"/>
              </a:rPr>
              <a:t>tiết</a:t>
            </a:r>
            <a:r>
              <a:rPr lang="en-US" sz="2400" b="1" dirty="0">
                <a:solidFill>
                  <a:srgbClr val="FF0000"/>
                </a:solidFill>
                <a:latin typeface="Times New Roman"/>
                <a:cs typeface="Times New Roman"/>
                <a:sym typeface="Times New Roman"/>
              </a:rPr>
              <a:t> 1)</a:t>
            </a:r>
            <a:endParaRPr sz="1050" dirty="0"/>
          </a:p>
        </p:txBody>
      </p:sp>
      <p:pic>
        <p:nvPicPr>
          <p:cNvPr id="5" name="Google Shape;276;p1" descr="Firewrk8"/>
          <p:cNvPicPr preferRelativeResize="0"/>
          <p:nvPr/>
        </p:nvPicPr>
        <p:blipFill rotWithShape="1">
          <a:blip r:embed="rId3" cstate="print">
            <a:alphaModFix/>
          </a:blip>
          <a:srcRect/>
          <a:stretch/>
        </p:blipFill>
        <p:spPr>
          <a:xfrm>
            <a:off x="2699792" y="2456891"/>
            <a:ext cx="4248472" cy="2952328"/>
          </a:xfrm>
          <a:prstGeom prst="rect">
            <a:avLst/>
          </a:prstGeom>
          <a:noFill/>
          <a:ln>
            <a:noFill/>
          </a:ln>
        </p:spPr>
      </p:pic>
      <p:pic>
        <p:nvPicPr>
          <p:cNvPr id="6" name="Google Shape;281;p1" descr="blumen-pflanzen094"/>
          <p:cNvPicPr preferRelativeResize="0"/>
          <p:nvPr/>
        </p:nvPicPr>
        <p:blipFill rotWithShape="1">
          <a:blip r:embed="rId4">
            <a:alphaModFix/>
          </a:blip>
          <a:srcRect/>
          <a:stretch/>
        </p:blipFill>
        <p:spPr>
          <a:xfrm rot="2580000">
            <a:off x="-225351" y="4338071"/>
            <a:ext cx="2933694" cy="2502338"/>
          </a:xfrm>
          <a:prstGeom prst="rect">
            <a:avLst/>
          </a:prstGeom>
          <a:noFill/>
          <a:ln>
            <a:noFill/>
          </a:ln>
        </p:spPr>
      </p:pic>
      <p:pic>
        <p:nvPicPr>
          <p:cNvPr id="7" name="Google Shape;282;p1" descr="blumen-pflanzen094"/>
          <p:cNvPicPr preferRelativeResize="0"/>
          <p:nvPr/>
        </p:nvPicPr>
        <p:blipFill rotWithShape="1">
          <a:blip r:embed="rId4">
            <a:alphaModFix/>
          </a:blip>
          <a:srcRect/>
          <a:stretch/>
        </p:blipFill>
        <p:spPr>
          <a:xfrm rot="-3660000">
            <a:off x="6099894" y="4420097"/>
            <a:ext cx="2728610" cy="27415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2000"/>
                                        <p:tgtEl>
                                          <p:spTgt spid="327"/>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0963" y="1754297"/>
            <a:ext cx="8683625"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 Trang mẫu (Slide Master) là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6872" y="2674947"/>
            <a:ext cx="8226425" cy="3293209"/>
          </a:xfrm>
          <a:prstGeom prst="rect">
            <a:avLst/>
          </a:prstGeom>
          <a:noFill/>
        </p:spPr>
        <p:txBody>
          <a:bodyPr wrap="square" rtlCol="0">
            <a:spAutoFit/>
          </a:bodyPr>
          <a:lstStyle/>
          <a:p>
            <a:pPr algn="just"/>
            <a:r>
              <a:rPr lang="vi-VN" sz="4800" b="1" dirty="0">
                <a:latin typeface="+mj-lt"/>
              </a:rPr>
              <a:t>  </a:t>
            </a:r>
            <a:r>
              <a:rPr lang="vi-VN" sz="4000" b="1" dirty="0">
                <a:latin typeface="+mj-lt"/>
              </a:rPr>
              <a:t>Trang mẫu (Slide Master) là công cụ hữu hiệu giúp em chỉ cần thiết kế một lần cho tất cả các trang trình chiếu như phông chữ, cỡ chữ, màu chữ, hiệu ứng…</a:t>
            </a:r>
            <a:endParaRPr lang="en-US" sz="4000" b="1" dirty="0">
              <a:latin typeface="+mj-lt"/>
            </a:endParaRPr>
          </a:p>
        </p:txBody>
      </p:sp>
      <p:sp>
        <p:nvSpPr>
          <p:cNvPr id="10" name="Google Shape;326;p6"/>
          <p:cNvSpPr txBox="1"/>
          <p:nvPr/>
        </p:nvSpPr>
        <p:spPr>
          <a:xfrm>
            <a:off x="-11388" y="188640"/>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Tree>
    <p:extLst>
      <p:ext uri="{BB962C8B-B14F-4D97-AF65-F5344CB8AC3E}">
        <p14:creationId xmlns:p14="http://schemas.microsoft.com/office/powerpoint/2010/main" val="262547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8"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8"/>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7" descr="Kết quả hình ảnh cho đấu chấm hỏ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80" b="100000" l="0" r="100000"/>
                    </a14:imgEffect>
                  </a14:imgLayer>
                </a14:imgProps>
              </a:ext>
              <a:ext uri="{28A0092B-C50C-407E-A947-70E740481C1C}">
                <a14:useLocalDpi xmlns:a14="http://schemas.microsoft.com/office/drawing/2010/main" val="0"/>
              </a:ext>
            </a:extLst>
          </a:blip>
          <a:srcRect/>
          <a:stretch>
            <a:fillRect/>
          </a:stretch>
        </p:blipFill>
        <p:spPr bwMode="auto">
          <a:xfrm>
            <a:off x="2205717" y="3429000"/>
            <a:ext cx="1281339" cy="2764995"/>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p:cNvSpPr/>
          <p:nvPr/>
        </p:nvSpPr>
        <p:spPr>
          <a:xfrm>
            <a:off x="1298574" y="1684431"/>
            <a:ext cx="6081738" cy="1981200"/>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Thảo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luận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nhóm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đôi</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phút</a:t>
            </a:r>
            <a:r>
              <a:rPr lang="en-US" sz="3200" b="1" dirty="0">
                <a:solidFill>
                  <a:schemeClr val="tx1"/>
                </a:solidFill>
                <a:latin typeface="Times New Roman" panose="02020603050405020304" pitchFamily="18" charset="0"/>
                <a:cs typeface="Times New Roman" panose="02020603050405020304" pitchFamily="18" charset="0"/>
              </a:rPr>
              <a:t>)</a:t>
            </a:r>
          </a:p>
        </p:txBody>
      </p:sp>
      <p:pic>
        <p:nvPicPr>
          <p:cNvPr id="14" name="Picture 19" descr="Kết quả hình ảnh cho suy nghĩ"/>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100000" l="0" r="100000"/>
                    </a14:imgEffect>
                  </a14:imgLayer>
                </a14:imgProps>
              </a:ext>
              <a:ext uri="{28A0092B-C50C-407E-A947-70E740481C1C}">
                <a14:useLocalDpi xmlns:a14="http://schemas.microsoft.com/office/drawing/2010/main" val="0"/>
              </a:ext>
            </a:extLst>
          </a:blip>
          <a:srcRect/>
          <a:stretch>
            <a:fillRect/>
          </a:stretch>
        </p:blipFill>
        <p:spPr bwMode="auto">
          <a:xfrm>
            <a:off x="-249238" y="4359275"/>
            <a:ext cx="3095625" cy="252412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26;p6"/>
          <p:cNvSpPr txBox="1"/>
          <p:nvPr/>
        </p:nvSpPr>
        <p:spPr>
          <a:xfrm>
            <a:off x="-11388" y="188640"/>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dirty="0" err="1">
                <a:solidFill>
                  <a:schemeClr val="dk1"/>
                </a:solidFill>
                <a:latin typeface="Times New Roman"/>
                <a:ea typeface="Times New Roman"/>
                <a:cs typeface="Times New Roman"/>
                <a:sym typeface="Times New Roman"/>
              </a:rPr>
              <a:t>Thứ</a:t>
            </a:r>
            <a:r>
              <a:rPr lang="en-US" sz="2800" b="1" i="0" u="none" strike="noStrike" cap="none"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sáu</a:t>
            </a:r>
            <a:r>
              <a:rPr lang="en-US" sz="2800" b="1" i="0" u="none" strike="noStrike" cap="none" dirty="0">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ngày</a:t>
            </a:r>
            <a:r>
              <a:rPr lang="en-US" sz="2800" b="1" i="0" u="none" strike="noStrike" cap="none" dirty="0">
                <a:solidFill>
                  <a:schemeClr val="dk1"/>
                </a:solidFill>
                <a:latin typeface="Times New Roman"/>
                <a:ea typeface="Times New Roman"/>
                <a:cs typeface="Times New Roman"/>
                <a:sym typeface="Times New Roman"/>
              </a:rPr>
              <a:t> </a:t>
            </a:r>
            <a:r>
              <a:rPr lang="en-US" sz="2800" b="1" dirty="0">
                <a:solidFill>
                  <a:schemeClr val="dk1"/>
                </a:solidFill>
                <a:latin typeface="Times New Roman"/>
                <a:ea typeface="Times New Roman"/>
                <a:cs typeface="Times New Roman"/>
                <a:sym typeface="Times New Roman"/>
              </a:rPr>
              <a:t>29</a:t>
            </a:r>
            <a:r>
              <a:rPr lang="en-US" sz="2800" b="1" i="0" u="none" strike="noStrike" cap="none" dirty="0">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dirty="0" err="1">
                <a:solidFill>
                  <a:schemeClr val="dk1"/>
                </a:solidFill>
                <a:latin typeface="Times New Roman"/>
                <a:ea typeface="Times New Roman"/>
                <a:cs typeface="Times New Roman"/>
                <a:sym typeface="Times New Roman"/>
              </a:rPr>
              <a:t>năm</a:t>
            </a:r>
            <a:r>
              <a:rPr lang="en-US" sz="2800" b="1" i="0" u="none" strike="noStrike" cap="none" dirty="0">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dirty="0">
                <a:solidFill>
                  <a:schemeClr val="dk1"/>
                </a:solidFill>
                <a:latin typeface="Times New Roman"/>
                <a:ea typeface="Times New Roman"/>
                <a:cs typeface="Times New Roman"/>
                <a:sym typeface="Times New Roman"/>
              </a:rPr>
              <a:t>Tin </a:t>
            </a:r>
            <a:r>
              <a:rPr lang="en-US" sz="2800" b="1" i="0" u="none" strike="noStrike" cap="none" dirty="0" err="1">
                <a:solidFill>
                  <a:schemeClr val="dk1"/>
                </a:solidFill>
                <a:latin typeface="Times New Roman"/>
                <a:ea typeface="Times New Roman"/>
                <a:cs typeface="Times New Roman"/>
                <a:sym typeface="Times New Roman"/>
              </a:rPr>
              <a:t>học</a:t>
            </a:r>
            <a:endParaRPr lang="en-US" sz="2800" b="1"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4400"/>
              <a:buFont typeface="Times New Roman"/>
              <a:buNone/>
            </a:pP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5: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Đặt</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thông</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số</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chung</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cho</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các</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trang</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trình</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chiếu</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800" b="1" dirty="0" err="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tiết</a:t>
            </a:r>
            <a:r>
              <a:rPr lang="en-US" sz="2800" b="1"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 1)</a:t>
            </a:r>
            <a:endParaRPr sz="2800" b="1" i="0" u="none" strike="noStrike" cap="none" dirty="0">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9BAEAA03-EE86-65AE-1416-CB5D8D1DCFA0}"/>
              </a:ext>
            </a:extLst>
          </p:cNvPr>
          <p:cNvSpPr txBox="1"/>
          <p:nvPr/>
        </p:nvSpPr>
        <p:spPr>
          <a:xfrm>
            <a:off x="3568271" y="4019407"/>
            <a:ext cx="5594798" cy="2308324"/>
          </a:xfrm>
          <a:prstGeom prst="rect">
            <a:avLst/>
          </a:prstGeom>
          <a:noFill/>
        </p:spPr>
        <p:txBody>
          <a:bodyPr wrap="square" rtlCol="0">
            <a:spAutoFit/>
          </a:bodyPr>
          <a:lstStyle/>
          <a:p>
            <a:pPr marL="514350" indent="-514350">
              <a:buAutoNum type="arabicPeriod"/>
            </a:pPr>
            <a:r>
              <a:rPr lang="en-US" sz="3600" b="1" dirty="0">
                <a:solidFill>
                  <a:srgbClr val="FF0000"/>
                </a:solidFill>
                <a:latin typeface="Times New Roman" panose="02020603050405020304" pitchFamily="18" charset="0"/>
                <a:cs typeface="Times New Roman" panose="02020603050405020304" pitchFamily="18" charset="0"/>
              </a:rPr>
              <a:t>Thao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mẫu</a:t>
            </a:r>
            <a:r>
              <a:rPr lang="en-US" sz="3600" b="1" dirty="0">
                <a:solidFill>
                  <a:srgbClr val="FF0000"/>
                </a:solidFill>
                <a:latin typeface="Times New Roman" panose="02020603050405020304" pitchFamily="18" charset="0"/>
                <a:cs typeface="Times New Roman" panose="02020603050405020304" pitchFamily="18" charset="0"/>
              </a:rPr>
              <a:t> Side Master?</a:t>
            </a:r>
          </a:p>
          <a:p>
            <a:pPr marL="514350" indent="-514350">
              <a:buAutoNum type="arabicPeriod"/>
            </a:pPr>
            <a:r>
              <a:rPr lang="en-US" sz="3600" b="1" dirty="0">
                <a:solidFill>
                  <a:srgbClr val="FF0000"/>
                </a:solidFill>
                <a:latin typeface="Times New Roman" panose="02020603050405020304" pitchFamily="18" charset="0"/>
                <a:cs typeface="Times New Roman" panose="02020603050405020304" pitchFamily="18" charset="0"/>
              </a:rPr>
              <a:t>Thao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mẫu</a:t>
            </a:r>
            <a:r>
              <a:rPr lang="en-US" sz="3600" b="1" dirty="0">
                <a:solidFill>
                  <a:srgbClr val="FF0000"/>
                </a:solidFill>
                <a:latin typeface="Times New Roman" panose="02020603050405020304" pitchFamily="18" charset="0"/>
                <a:cs typeface="Times New Roman" panose="02020603050405020304" pitchFamily="18" charset="0"/>
              </a:rPr>
              <a:t> Side Master?</a:t>
            </a:r>
          </a:p>
        </p:txBody>
      </p:sp>
    </p:spTree>
    <p:extLst>
      <p:ext uri="{BB962C8B-B14F-4D97-AF65-F5344CB8AC3E}">
        <p14:creationId xmlns:p14="http://schemas.microsoft.com/office/powerpoint/2010/main" val="2731480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1430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9906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79512" y="1845656"/>
            <a:ext cx="914399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2. Tạo trang mẫu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61535" y="2531456"/>
            <a:ext cx="7769225"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Thao </a:t>
            </a:r>
            <a:r>
              <a:rPr lang="en-US" sz="3200" dirty="0" err="1">
                <a:solidFill>
                  <a:srgbClr val="0000FF"/>
                </a:solidFill>
                <a:latin typeface="Times New Roman" panose="02020603050405020304" pitchFamily="18" charset="0"/>
                <a:cs typeface="Times New Roman" panose="02020603050405020304" pitchFamily="18" charset="0"/>
              </a:rPr>
              <a:t>tác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hiển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thị</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trang mẫu</a:t>
            </a:r>
            <a:r>
              <a:rPr lang="en-US" sz="3200" dirty="0">
                <a:solidFill>
                  <a:srgbClr val="0000FF"/>
                </a:solidFill>
                <a:latin typeface="Times New Roman" panose="02020603050405020304" pitchFamily="18" charset="0"/>
                <a:cs typeface="Times New Roman" panose="02020603050405020304" pitchFamily="18" charset="0"/>
              </a:rPr>
              <a:t> Side Master?</a:t>
            </a:r>
            <a:endParaRPr lang="vi-VN" sz="3200"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86498" y="3160950"/>
            <a:ext cx="8443303" cy="2082225"/>
          </a:xfrm>
          <a:prstGeom prst="rect">
            <a:avLst/>
          </a:prstGeom>
        </p:spPr>
      </p:pic>
      <p:sp>
        <p:nvSpPr>
          <p:cNvPr id="10" name="Rectangle 9"/>
          <p:cNvSpPr/>
          <p:nvPr/>
        </p:nvSpPr>
        <p:spPr>
          <a:xfrm>
            <a:off x="2987824" y="3711481"/>
            <a:ext cx="762000" cy="11217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11" name="TextBox 10"/>
          <p:cNvSpPr txBox="1"/>
          <p:nvPr/>
        </p:nvSpPr>
        <p:spPr>
          <a:xfrm>
            <a:off x="155575" y="5501318"/>
            <a:ext cx="8988425"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Nh</a:t>
            </a:r>
            <a:r>
              <a:rPr lang="en-US" sz="3200" dirty="0" err="1">
                <a:latin typeface="Times New Roman" panose="02020603050405020304" pitchFamily="18" charset="0"/>
                <a:cs typeface="Times New Roman" panose="02020603050405020304" pitchFamily="18" charset="0"/>
              </a:rPr>
              <a:t>áy</a:t>
            </a:r>
            <a:r>
              <a:rPr lang="vi-VN" sz="3200" dirty="0">
                <a:latin typeface="Times New Roman" panose="02020603050405020304" pitchFamily="18" charset="0"/>
                <a:cs typeface="Times New Roman" panose="02020603050405020304" pitchFamily="18" charset="0"/>
              </a:rPr>
              <a:t> vào thẻ </a:t>
            </a:r>
            <a:r>
              <a:rPr lang="vi-VN" sz="3200" b="1" dirty="0">
                <a:solidFill>
                  <a:srgbClr val="FF0000"/>
                </a:solidFill>
                <a:latin typeface="Times New Roman" panose="02020603050405020304" pitchFamily="18" charset="0"/>
                <a:cs typeface="Times New Roman" panose="02020603050405020304" pitchFamily="18" charset="0"/>
              </a:rPr>
              <a:t>View</a:t>
            </a:r>
            <a:r>
              <a:rPr lang="vi-VN" sz="3200" dirty="0">
                <a:latin typeface="Times New Roman" panose="02020603050405020304" pitchFamily="18" charset="0"/>
                <a:cs typeface="Times New Roman" panose="02020603050405020304" pitchFamily="18" charset="0"/>
              </a:rPr>
              <a:t> rồi chọn chức năng </a:t>
            </a:r>
            <a:r>
              <a:rPr lang="vi-VN" sz="3200" b="1" dirty="0">
                <a:solidFill>
                  <a:srgbClr val="FF0000"/>
                </a:solidFill>
                <a:latin typeface="Times New Roman" panose="02020603050405020304" pitchFamily="18" charset="0"/>
                <a:cs typeface="Times New Roman" panose="02020603050405020304" pitchFamily="18" charset="0"/>
              </a:rPr>
              <a:t>Slide Master</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79512" y="1393612"/>
            <a:ext cx="9143999"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1. Trang </a:t>
            </a:r>
            <a:r>
              <a:rPr lang="vi-VN" sz="2800" b="1" err="1">
                <a:solidFill>
                  <a:srgbClr val="FF0000"/>
                </a:solidFill>
                <a:latin typeface="Times New Roman" panose="02020603050405020304" pitchFamily="18" charset="0"/>
                <a:cs typeface="Times New Roman" panose="02020603050405020304" pitchFamily="18" charset="0"/>
              </a:rPr>
              <a:t>mẫu</a:t>
            </a:r>
            <a:r>
              <a:rPr lang="vi-VN" sz="2800" b="1">
                <a:solidFill>
                  <a:srgbClr val="FF0000"/>
                </a:solidFill>
                <a:latin typeface="Times New Roman" panose="02020603050405020304" pitchFamily="18" charset="0"/>
                <a:cs typeface="Times New Roman" panose="02020603050405020304" pitchFamily="18" charset="0"/>
              </a:rPr>
              <a:t> (</a:t>
            </a:r>
            <a:r>
              <a:rPr lang="vi-VN" sz="2800" b="1" err="1">
                <a:solidFill>
                  <a:srgbClr val="FF0000"/>
                </a:solidFill>
                <a:latin typeface="Times New Roman" panose="02020603050405020304" pitchFamily="18" charset="0"/>
                <a:cs typeface="Times New Roman" panose="02020603050405020304" pitchFamily="18" charset="0"/>
              </a:rPr>
              <a:t>Slide</a:t>
            </a:r>
            <a:r>
              <a:rPr lang="vi-VN" sz="2800" b="1">
                <a:solidFill>
                  <a:srgbClr val="FF0000"/>
                </a:solidFill>
                <a:latin typeface="Times New Roman" panose="02020603050405020304" pitchFamily="18" charset="0"/>
                <a:cs typeface="Times New Roman" panose="02020603050405020304" pitchFamily="18" charset="0"/>
              </a:rPr>
              <a:t> </a:t>
            </a:r>
            <a:r>
              <a:rPr lang="vi-VN" sz="2800" b="1" err="1">
                <a:solidFill>
                  <a:srgbClr val="FF0000"/>
                </a:solidFill>
                <a:latin typeface="Times New Roman" panose="02020603050405020304" pitchFamily="18" charset="0"/>
                <a:cs typeface="Times New Roman" panose="02020603050405020304" pitchFamily="18" charset="0"/>
              </a:rPr>
              <a:t>Master</a:t>
            </a:r>
            <a:r>
              <a:rPr lang="vi-VN" sz="2800" b="1">
                <a:solidFill>
                  <a:srgbClr val="FF0000"/>
                </a:solidFill>
                <a:latin typeface="Times New Roman" panose="02020603050405020304" pitchFamily="18" charset="0"/>
                <a:cs typeface="Times New Roman" panose="02020603050405020304" pitchFamily="18" charset="0"/>
              </a:rPr>
              <a:t>) </a:t>
            </a:r>
            <a:r>
              <a:rPr lang="vi-VN" sz="2800" b="1" err="1">
                <a:solidFill>
                  <a:srgbClr val="FF0000"/>
                </a:solidFill>
                <a:latin typeface="Times New Roman" panose="02020603050405020304" pitchFamily="18" charset="0"/>
                <a:cs typeface="Times New Roman" panose="02020603050405020304" pitchFamily="18" charset="0"/>
              </a:rPr>
              <a:t>là</a:t>
            </a:r>
            <a:r>
              <a:rPr lang="vi-VN" sz="2800" b="1">
                <a:solidFill>
                  <a:srgbClr val="FF0000"/>
                </a:solidFill>
                <a:latin typeface="Times New Roman" panose="02020603050405020304" pitchFamily="18" charset="0"/>
                <a:cs typeface="Times New Roman" panose="02020603050405020304" pitchFamily="18" charset="0"/>
              </a:rPr>
              <a:t> </a:t>
            </a:r>
            <a:r>
              <a:rPr lang="vi-VN" sz="2800" b="1" err="1">
                <a:solidFill>
                  <a:srgbClr val="FF0000"/>
                </a:solidFill>
                <a:latin typeface="Times New Roman" panose="02020603050405020304" pitchFamily="18" charset="0"/>
                <a:cs typeface="Times New Roman" panose="02020603050405020304" pitchFamily="18" charset="0"/>
              </a:rPr>
              <a:t>gì</a:t>
            </a:r>
            <a:r>
              <a:rPr lang="vi-VN" sz="2800" b="1">
                <a:solidFill>
                  <a:srgbClr val="FF0000"/>
                </a:solidFill>
                <a:latin typeface="Times New Roman" panose="02020603050405020304" pitchFamily="18" charset="0"/>
                <a:cs typeface="Times New Roman" panose="02020603050405020304" pitchFamily="18" charset="0"/>
              </a:rPr>
              <a:t>?</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5" y="2506631"/>
            <a:ext cx="914400" cy="609600"/>
          </a:xfrm>
          <a:prstGeom prst="rect">
            <a:avLst/>
          </a:prstGeom>
        </p:spPr>
      </p:pic>
      <p:sp>
        <p:nvSpPr>
          <p:cNvPr id="9" name="Rectangle 8"/>
          <p:cNvSpPr/>
          <p:nvPr/>
        </p:nvSpPr>
        <p:spPr>
          <a:xfrm>
            <a:off x="8001000" y="3177515"/>
            <a:ext cx="914400" cy="4721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Google Shape;326;p6"/>
          <p:cNvSpPr txBox="1"/>
          <p:nvPr/>
        </p:nvSpPr>
        <p:spPr>
          <a:xfrm>
            <a:off x="-11388" y="-27384"/>
            <a:ext cx="9191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err="1">
                <a:solidFill>
                  <a:schemeClr val="dk1"/>
                </a:solidFill>
                <a:latin typeface="Times New Roman"/>
                <a:ea typeface="Times New Roman"/>
                <a:cs typeface="Times New Roman"/>
                <a:sym typeface="Times New Roman"/>
              </a:rPr>
              <a:t>Thứ</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sáu</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err="1">
                <a:solidFill>
                  <a:schemeClr val="dk1"/>
                </a:solidFill>
                <a:latin typeface="Times New Roman"/>
                <a:ea typeface="Times New Roman"/>
                <a:cs typeface="Times New Roman"/>
                <a:sym typeface="Times New Roman"/>
              </a:rPr>
              <a:t>ngày</a:t>
            </a:r>
            <a:r>
              <a:rPr lang="en-US" sz="2800" b="1" i="0" u="none" strike="noStrike" cap="none">
                <a:solidFill>
                  <a:schemeClr val="dk1"/>
                </a:solidFill>
                <a:latin typeface="Times New Roman"/>
                <a:ea typeface="Times New Roman"/>
                <a:cs typeface="Times New Roman"/>
                <a:sym typeface="Times New Roman"/>
              </a:rPr>
              <a:t> </a:t>
            </a:r>
            <a:r>
              <a:rPr lang="en-US" sz="2800" b="1">
                <a:solidFill>
                  <a:schemeClr val="dk1"/>
                </a:solidFill>
                <a:latin typeface="Times New Roman"/>
                <a:ea typeface="Times New Roman"/>
                <a:cs typeface="Times New Roman"/>
                <a:sym typeface="Times New Roman"/>
              </a:rPr>
              <a:t>29</a:t>
            </a:r>
            <a:r>
              <a:rPr lang="en-US" sz="2800" b="1" i="0" u="none" strike="noStrike" cap="none">
                <a:solidFill>
                  <a:schemeClr val="dk1"/>
                </a:solidFill>
                <a:latin typeface="Times New Roman"/>
                <a:ea typeface="Times New Roman"/>
                <a:cs typeface="Times New Roman"/>
                <a:sym typeface="Times New Roman"/>
              </a:rPr>
              <a:t> </a:t>
            </a:r>
            <a:r>
              <a:rPr lang="en-US" sz="2800" b="1" i="0" u="none" strike="noStrike" cap="none" dirty="0" err="1">
                <a:solidFill>
                  <a:schemeClr val="dk1"/>
                </a:solidFill>
                <a:latin typeface="Times New Roman"/>
                <a:ea typeface="Times New Roman"/>
                <a:cs typeface="Times New Roman"/>
                <a:sym typeface="Times New Roman"/>
              </a:rPr>
              <a:t>tháng</a:t>
            </a:r>
            <a:r>
              <a:rPr lang="en-US" sz="2800" b="1" i="0" u="none" strike="noStrike" cap="none" dirty="0">
                <a:solidFill>
                  <a:schemeClr val="dk1"/>
                </a:solidFill>
                <a:latin typeface="Times New Roman"/>
                <a:ea typeface="Times New Roman"/>
                <a:cs typeface="Times New Roman"/>
                <a:sym typeface="Times New Roman"/>
              </a:rPr>
              <a:t> 12 </a:t>
            </a:r>
            <a:r>
              <a:rPr lang="en-US" sz="2800" b="1" i="0" u="none" strike="noStrike" cap="none" err="1">
                <a:solidFill>
                  <a:schemeClr val="dk1"/>
                </a:solidFill>
                <a:latin typeface="Times New Roman"/>
                <a:ea typeface="Times New Roman"/>
                <a:cs typeface="Times New Roman"/>
                <a:sym typeface="Times New Roman"/>
              </a:rPr>
              <a:t>năm</a:t>
            </a:r>
            <a:r>
              <a:rPr lang="en-US" sz="2800" b="1" i="0" u="none" strike="noStrike" cap="none">
                <a:solidFill>
                  <a:schemeClr val="dk1"/>
                </a:solidFill>
                <a:latin typeface="Times New Roman"/>
                <a:ea typeface="Times New Roman"/>
                <a:cs typeface="Times New Roman"/>
                <a:sym typeface="Times New Roman"/>
              </a:rPr>
              <a:t> 2023</a:t>
            </a:r>
          </a:p>
          <a:p>
            <a:pPr marL="0" marR="0" lvl="0" indent="0" algn="ctr" rtl="0">
              <a:lnSpc>
                <a:spcPct val="100000"/>
              </a:lnSpc>
              <a:spcBef>
                <a:spcPts val="0"/>
              </a:spcBef>
              <a:spcAft>
                <a:spcPts val="0"/>
              </a:spcAft>
              <a:buClr>
                <a:schemeClr val="dk1"/>
              </a:buClr>
              <a:buSzPts val="4400"/>
              <a:buFont typeface="Times New Roman"/>
              <a:buNone/>
            </a:pPr>
            <a:r>
              <a:rPr lang="en-US" sz="2800" b="1" i="0" u="none" strike="noStrike" cap="none">
                <a:solidFill>
                  <a:schemeClr val="dk1"/>
                </a:solidFill>
                <a:latin typeface="Times New Roman"/>
                <a:ea typeface="Times New Roman"/>
                <a:cs typeface="Times New Roman"/>
                <a:sym typeface="Times New Roman"/>
              </a:rPr>
              <a:t>Tin học</a:t>
            </a:r>
          </a:p>
          <a:p>
            <a:pPr marL="0" marR="0" lvl="0" indent="0" algn="ctr" rtl="0">
              <a:lnSpc>
                <a:spcPct val="100000"/>
              </a:lnSpc>
              <a:spcBef>
                <a:spcPts val="0"/>
              </a:spcBef>
              <a:spcAft>
                <a:spcPts val="0"/>
              </a:spcAft>
              <a:buClr>
                <a:schemeClr val="dk1"/>
              </a:buClr>
              <a:buSzPts val="4400"/>
              <a:buFont typeface="Times New Roman"/>
              <a:buNone/>
            </a:pPr>
            <a:r>
              <a:rPr lang="en-US" sz="2800" b="1">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rPr>
              <a:t>Bài 5: Đặt thông số chung cho các trang trình chiếu (tiết 1)</a:t>
            </a:r>
            <a:endParaRPr sz="2800" b="1" i="0" u="none" strike="noStrike" cap="none">
              <a:solidFill>
                <a:srgbClr val="0000FF"/>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Tree>
    <p:extLst>
      <p:ext uri="{BB962C8B-B14F-4D97-AF65-F5344CB8AC3E}">
        <p14:creationId xmlns:p14="http://schemas.microsoft.com/office/powerpoint/2010/main" val="140087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animBg="1"/>
      <p:bldP spid="11"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2824</TotalTime>
  <Words>1027</Words>
  <Application>Microsoft Office PowerPoint</Application>
  <PresentationFormat>On-screen Show (4:3)</PresentationFormat>
  <Paragraphs>124</Paragraphs>
  <Slides>21</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.VnTimeH</vt:lpstr>
      <vt:lpstr>Arial</vt:lpstr>
      <vt:lpstr>Calibri</vt:lpstr>
      <vt:lpstr>Lato Light</vt:lpstr>
      <vt:lpstr>Times New Roman</vt:lpstr>
      <vt:lpstr>VNI-Bodon-Poster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dc:creator>
  <cp:lastModifiedBy>Admin</cp:lastModifiedBy>
  <cp:revision>331</cp:revision>
  <dcterms:created xsi:type="dcterms:W3CDTF">2017-11-25T01:00:22Z</dcterms:created>
  <dcterms:modified xsi:type="dcterms:W3CDTF">2023-12-29T01:11:49Z</dcterms:modified>
</cp:coreProperties>
</file>