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8" r:id="rId3"/>
    <p:sldId id="278" r:id="rId4"/>
    <p:sldId id="260" r:id="rId5"/>
    <p:sldId id="280" r:id="rId6"/>
    <p:sldId id="262" r:id="rId7"/>
    <p:sldId id="27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5489-A6BC-45CC-A26D-A3B5771CE1D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C7331-6B2B-4DF6-936C-025037F7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2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C7331-6B2B-4DF6-936C-025037F7E7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4bf426da-a3e5-4e70-b881-8f0c8a347c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3039070"/>
            <a:ext cx="647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XIN CHÀO CÁC EM</a:t>
            </a:r>
            <a:endParaRPr lang="en-US" sz="5400" b="1" cap="none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4800" y="3647182"/>
            <a:ext cx="830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</a:rPr>
              <a:t> </a:t>
            </a: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</a:rPr>
              <a:t>GIÁO VIÊN DẠY: VÕ THỊ KIM PHƯỢNG</a:t>
            </a:r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0446" y="5117068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</a:rPr>
              <a:t>NĂM HỌC: 2023- 2024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5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5334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762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491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284">
            <a:off x="228600" y="1965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79" y="4191000"/>
            <a:ext cx="229402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bui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623">
            <a:off x="228600" y="4729162"/>
            <a:ext cx="2486025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79" y="4267200"/>
            <a:ext cx="229402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7873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060">
            <a:off x="2543175" y="12192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600">
            <a:off x="104775" y="38100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442908" y="2602468"/>
            <a:ext cx="2223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</a:rPr>
              <a:t>LỚP MỘT/ 1</a:t>
            </a:r>
            <a:endParaRPr lang="en-US" sz="28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1524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naêm, ngaøy 3 thaùng 11 naêm 2023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6096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5"/>
          <a:srcRect l="32602" t="20525" r="24818" b="23225"/>
          <a:stretch>
            <a:fillRect/>
          </a:stretch>
        </p:blipFill>
        <p:spPr bwMode="auto">
          <a:xfrm>
            <a:off x="1371600" y="1219200"/>
            <a:ext cx="6102350" cy="453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5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1320" t="48116" r="13422" b="15625"/>
          <a:stretch>
            <a:fillRect/>
          </a:stretch>
        </p:blipFill>
        <p:spPr bwMode="auto">
          <a:xfrm>
            <a:off x="152400" y="1574800"/>
            <a:ext cx="8268740" cy="25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685800"/>
            <a:ext cx="5334000" cy="5524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FF0000"/>
                </a:solidFill>
                <a:latin typeface="VNI-Avo" pitchFamily="2" charset="0"/>
              </a:rPr>
              <a:t>Em haõy noùi laïi cho ñuùng thöïc teá</a:t>
            </a:r>
            <a:endParaRPr lang="en-US" sz="24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1828800"/>
            <a:ext cx="12192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aõ coïp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12192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q</a:t>
            </a:r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uaû na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9964" y="1752600"/>
            <a:ext cx="990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oám o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7600" y="2209800"/>
            <a:ext cx="137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VNI-Avo" pitchFamily="2" charset="0"/>
              </a:rPr>
              <a:t>Phoáp phaùp</a:t>
            </a:r>
            <a:endParaRPr lang="en-US" sz="1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3086100"/>
            <a:ext cx="6858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im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540991"/>
            <a:ext cx="12192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oâ thoû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3200" y="3086100"/>
            <a:ext cx="12192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uï ruøa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3494809"/>
            <a:ext cx="7620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la to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 descr="Sách giáo Khoa Mĩ thuật 1 cánh d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Mĩ Thuật 1 (Bộ Sách Cánh Diều) (2021) | Tik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Mĩ Thuật 1 (Bộ Sách Cánh Diều) (2021) | Tik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Bút Chì Tẩy Chì Hình ảnh | Định dạng hình ảnh PNG 400481874| vn.lovepik.c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1524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naêm, ngaøy 3 thaùng 11 naêm 2023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200" y="6096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73" y="1371600"/>
            <a:ext cx="4286054" cy="395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191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naêm, ngaøy 24 thaùng 3 naêm 2023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10287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3303"/>
            <a:ext cx="7620000" cy="389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0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133600" y="4191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naêm, ngaøy 24 thaùng 3 naêm 2023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200" y="10287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3303"/>
            <a:ext cx="7620000" cy="389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71600" y="2590800"/>
            <a:ext cx="381000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5200" y="2590800"/>
            <a:ext cx="381000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3829050"/>
            <a:ext cx="381000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3352800"/>
            <a:ext cx="381000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4114800"/>
            <a:ext cx="304800" cy="28574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90600" y="5181600"/>
            <a:ext cx="381000" cy="3619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0000"/>
                </a:solidFill>
                <a:latin typeface="VNI-Avo" pitchFamily="2" charset="0"/>
              </a:rPr>
              <a:t>10</a:t>
            </a:r>
            <a:endParaRPr lang="en-US" sz="12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4286250"/>
            <a:ext cx="381000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743450"/>
            <a:ext cx="381000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6889" y="4565650"/>
            <a:ext cx="228311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57800" y="4057650"/>
            <a:ext cx="304800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389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4953000" y="3810000"/>
            <a:ext cx="152400" cy="304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33600" y="4191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naêm, ngaøy 3 thaùng 11 naêm 2022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10287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4191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naêm, ngaøy 3 thaùng 11 naêm 2022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10287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21180"/>
            <a:ext cx="7356443" cy="277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657600" y="2743200"/>
            <a:ext cx="838200" cy="762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57600" y="2971800"/>
            <a:ext cx="8382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72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122</Words>
  <Application>Microsoft Office PowerPoint</Application>
  <PresentationFormat>On-screen Show (4:3)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Georgia</vt:lpstr>
      <vt:lpstr>Trebuchet MS</vt:lpstr>
      <vt:lpstr>VNI-Avo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MinhDuy</cp:lastModifiedBy>
  <cp:revision>52</cp:revision>
  <dcterms:created xsi:type="dcterms:W3CDTF">2021-12-30T09:48:22Z</dcterms:created>
  <dcterms:modified xsi:type="dcterms:W3CDTF">2024-05-21T13:07:05Z</dcterms:modified>
</cp:coreProperties>
</file>